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3"/>
  </p:sldMasterIdLst>
  <p:notesMasterIdLst>
    <p:notesMasterId r:id="rId18"/>
  </p:notesMasterIdLst>
  <p:sldIdLst>
    <p:sldId id="268" r:id="rId4"/>
    <p:sldId id="289" r:id="rId5"/>
    <p:sldId id="293" r:id="rId6"/>
    <p:sldId id="264" r:id="rId7"/>
    <p:sldId id="292" r:id="rId8"/>
    <p:sldId id="299" r:id="rId9"/>
    <p:sldId id="301" r:id="rId10"/>
    <p:sldId id="300" r:id="rId11"/>
    <p:sldId id="298" r:id="rId12"/>
    <p:sldId id="295" r:id="rId13"/>
    <p:sldId id="297" r:id="rId14"/>
    <p:sldId id="303" r:id="rId15"/>
    <p:sldId id="302" r:id="rId16"/>
    <p:sldId id="291"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SRH Headline" panose="020B0604020202020204" charset="0"/>
      <p:regular r:id="rId23"/>
      <p:bold r:id="rId24"/>
    </p:embeddedFont>
    <p:embeddedFont>
      <p:font typeface="SRH Text" panose="020B0604020202020204" charset="0"/>
      <p:regular r:id="rId25"/>
      <p:bold r:id="rId26"/>
      <p:italic r:id="rId27"/>
      <p:boldItalic r:id="rId28"/>
    </p:embeddedFont>
    <p:embeddedFont>
      <p:font typeface="SRH" panose="020B0604020202020204" charset="0"/>
      <p:regular r:id="rId29"/>
      <p:bold r:id="rId30"/>
      <p:italic r:id="rId31"/>
      <p:boldItalic r:id="rId32"/>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8E6C202D-32A9-4242-9C7F-061CD6AD0586}">
          <p14:sldIdLst>
            <p14:sldId id="268"/>
          </p14:sldIdLst>
        </p14:section>
        <p14:section name="Introfolien" id="{53E8CBC9-AB7B-47DF-B798-FD64F4AF0B26}">
          <p14:sldIdLst>
            <p14:sldId id="289"/>
            <p14:sldId id="293"/>
            <p14:sldId id="264"/>
            <p14:sldId id="292"/>
            <p14:sldId id="299"/>
            <p14:sldId id="301"/>
            <p14:sldId id="300"/>
            <p14:sldId id="298"/>
            <p14:sldId id="295"/>
            <p14:sldId id="297"/>
            <p14:sldId id="303"/>
            <p14:sldId id="302"/>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E30"/>
    <a:srgbClr val="DF4807"/>
    <a:srgbClr val="2C2E2E"/>
    <a:srgbClr val="000000"/>
    <a:srgbClr val="B92659"/>
    <a:srgbClr val="6D7373"/>
    <a:srgbClr val="0067A0"/>
    <a:srgbClr val="AAA39D"/>
    <a:srgbClr val="66FF33"/>
    <a:srgbClr val="142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C58F8-EC7E-40F0-8CE1-33CB24C0AE65}" v="37" dt="2023-07-12T12:37:07.046"/>
  </p1510:revLst>
</p1510:revInfo>
</file>

<file path=ppt/tableStyles.xml><?xml version="1.0" encoding="utf-8"?>
<a:tblStyleLst xmlns:a="http://schemas.openxmlformats.org/drawingml/2006/main" def="{5ACB3F56-7768-405F-84FF-31046667B651}">
  <a:tblStyle styleId="{FEC09086-8A00-4FE0-B5C7-1A88A72B4ECC}" styleName="SRH: Standard-Tabelle">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inor">
          <a:prstClr val="black"/>
        </a:fontRef>
        <a:srgbClr val="2C2E2E"/>
      </a:tcTxStyle>
      <a:tcStyle>
        <a:tcBdr>
          <a:bottom>
            <a:ln w="25400" cmpd="sng">
              <a:solidFill>
                <a:schemeClr val="accent1"/>
              </a:solidFill>
            </a:ln>
          </a:bottom>
        </a:tcBdr>
        <a:fill>
          <a:noFill/>
        </a:fill>
      </a:tcStyle>
    </a:firstRow>
  </a:tblStyle>
  <a:tblStyle styleId="{5ACB3F56-7768-405F-84FF-31046667B651}" styleName="SRH: Für Überschrift">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ajor">
          <a:prstClr val="black"/>
        </a:fontRef>
        <a:srgbClr val="2C2E2E"/>
      </a:tcTxStyle>
      <a:tcStyle>
        <a:tcBdr>
          <a:bottom>
            <a:ln w="635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7" autoAdjust="0"/>
    <p:restoredTop sz="94702" autoAdjust="0"/>
  </p:normalViewPr>
  <p:slideViewPr>
    <p:cSldViewPr snapToGrid="0">
      <p:cViewPr varScale="1">
        <p:scale>
          <a:sx n="84" d="100"/>
          <a:sy n="84" d="100"/>
        </p:scale>
        <p:origin x="749"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4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1.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presProps" Target="presProp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sh Kushala, Adith Adithya (SRH Hochschule Heidelberg Student)" userId="S::11036095@stud.hochschule-heidelberg.de::f4f71be1-f9cc-47e7-8f43-6a0048b420dd" providerId="AD" clId="Web-{92CC58F8-EC7E-40F0-8CE1-33CB24C0AE65}"/>
    <pc:docChg chg="modSld">
      <pc:chgData name="Prakash Kushala, Adith Adithya (SRH Hochschule Heidelberg Student)" userId="S::11036095@stud.hochschule-heidelberg.de::f4f71be1-f9cc-47e7-8f43-6a0048b420dd" providerId="AD" clId="Web-{92CC58F8-EC7E-40F0-8CE1-33CB24C0AE65}" dt="2023-07-12T12:37:07.046" v="40" actId="20577"/>
      <pc:docMkLst>
        <pc:docMk/>
      </pc:docMkLst>
      <pc:sldChg chg="delSp modSp addAnim delAnim">
        <pc:chgData name="Prakash Kushala, Adith Adithya (SRH Hochschule Heidelberg Student)" userId="S::11036095@stud.hochschule-heidelberg.de::f4f71be1-f9cc-47e7-8f43-6a0048b420dd" providerId="AD" clId="Web-{92CC58F8-EC7E-40F0-8CE1-33CB24C0AE65}" dt="2023-07-12T12:37:07.046" v="40" actId="20577"/>
        <pc:sldMkLst>
          <pc:docMk/>
          <pc:sldMk cId="2457860500" sldId="293"/>
        </pc:sldMkLst>
        <pc:spChg chg="mod">
          <ac:chgData name="Prakash Kushala, Adith Adithya (SRH Hochschule Heidelberg Student)" userId="S::11036095@stud.hochschule-heidelberg.de::f4f71be1-f9cc-47e7-8f43-6a0048b420dd" providerId="AD" clId="Web-{92CC58F8-EC7E-40F0-8CE1-33CB24C0AE65}" dt="2023-07-12T12:37:04.702" v="39" actId="20577"/>
          <ac:spMkLst>
            <pc:docMk/>
            <pc:sldMk cId="2457860500" sldId="293"/>
            <ac:spMk id="9" creationId="{9469F547-A6B8-4745-99CE-C728F651828A}"/>
          </ac:spMkLst>
        </pc:spChg>
        <pc:spChg chg="mod">
          <ac:chgData name="Prakash Kushala, Adith Adithya (SRH Hochschule Heidelberg Student)" userId="S::11036095@stud.hochschule-heidelberg.de::f4f71be1-f9cc-47e7-8f43-6a0048b420dd" providerId="AD" clId="Web-{92CC58F8-EC7E-40F0-8CE1-33CB24C0AE65}" dt="2023-07-12T12:37:07.046" v="40" actId="20577"/>
          <ac:spMkLst>
            <pc:docMk/>
            <pc:sldMk cId="2457860500" sldId="293"/>
            <ac:spMk id="10" creationId="{9FA7A68F-45B0-455F-B4CE-465749509AEB}"/>
          </ac:spMkLst>
        </pc:spChg>
        <pc:picChg chg="del">
          <ac:chgData name="Prakash Kushala, Adith Adithya (SRH Hochschule Heidelberg Student)" userId="S::11036095@stud.hochschule-heidelberg.de::f4f71be1-f9cc-47e7-8f43-6a0048b420dd" providerId="AD" clId="Web-{92CC58F8-EC7E-40F0-8CE1-33CB24C0AE65}" dt="2023-07-12T12:35:59.325" v="2"/>
          <ac:picMkLst>
            <pc:docMk/>
            <pc:sldMk cId="2457860500" sldId="293"/>
            <ac:picMk id="2" creationId="{2C670094-59B8-EDBE-FF7A-F7F2F568377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A3E2A-35AE-479C-B172-30C9CAEEE094}" type="datetimeFigureOut">
              <a:rPr lang="de-DE" smtClean="0"/>
              <a:t>14.07.2023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1045-FCBB-4EC9-AB5F-AA4CFDEA61CB}" type="slidenum">
              <a:rPr lang="de-DE" smtClean="0"/>
              <a:t>‹#›</a:t>
            </a:fld>
            <a:endParaRPr lang="de-DE"/>
          </a:p>
        </p:txBody>
      </p:sp>
    </p:spTree>
    <p:extLst>
      <p:ext uri="{BB962C8B-B14F-4D97-AF65-F5344CB8AC3E}">
        <p14:creationId xmlns:p14="http://schemas.microsoft.com/office/powerpoint/2010/main" val="302772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Logo Farbe">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xmlns=""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xmlns=""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xmlns=""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xmlns=""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Tree>
    <p:extLst>
      <p:ext uri="{BB962C8B-B14F-4D97-AF65-F5344CB8AC3E}">
        <p14:creationId xmlns:p14="http://schemas.microsoft.com/office/powerpoint/2010/main" val="270933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wischenfolie Statements, Farbe">
    <p:bg>
      <p:bgPr>
        <a:solidFill>
          <a:schemeClr val="accent1"/>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xmlns="" id="{A89DF183-E411-4BC5-A0BE-9BB3970575D4}"/>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xmlns=""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xmlns=""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xmlns=""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xmlns="" id="{BBB8731D-4AC9-4D2E-9335-0D0C7773E29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163730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1/2 Bild">
    <p:spTree>
      <p:nvGrpSpPr>
        <p:cNvPr id="1" name=""/>
        <p:cNvGrpSpPr/>
        <p:nvPr/>
      </p:nvGrpSpPr>
      <p:grpSpPr>
        <a:xfrm>
          <a:off x="0" y="0"/>
          <a:ext cx="0" cy="0"/>
          <a:chOff x="0" y="0"/>
          <a:chExt cx="0" cy="0"/>
        </a:xfrm>
      </p:grpSpPr>
      <p:sp>
        <p:nvSpPr>
          <p:cNvPr id="13" name="Bildplatzhalter 10">
            <a:extLst>
              <a:ext uri="{FF2B5EF4-FFF2-40B4-BE49-F238E27FC236}">
                <a16:creationId xmlns:a16="http://schemas.microsoft.com/office/drawing/2014/main" xmlns="" id="{3210823F-C337-45F6-8F6B-044DECDD1A8A}"/>
              </a:ext>
            </a:extLst>
          </p:cNvPr>
          <p:cNvSpPr>
            <a:spLocks noGrp="1"/>
          </p:cNvSpPr>
          <p:nvPr>
            <p:ph type="pic" sz="quarter" idx="15"/>
          </p:nvPr>
        </p:nvSpPr>
        <p:spPr>
          <a:xfrm>
            <a:off x="6095999" y="0"/>
            <a:ext cx="6096000" cy="6858000"/>
          </a:xfrm>
          <a:solidFill>
            <a:schemeClr val="accent1">
              <a:lumMod val="20000"/>
              <a:lumOff val="80000"/>
            </a:schemeClr>
          </a:solidFill>
        </p:spPr>
        <p:txBody>
          <a:bodyPr/>
          <a:lstStyle/>
          <a:p>
            <a:endParaRPr lang="de-DE"/>
          </a:p>
        </p:txBody>
      </p:sp>
      <p:sp>
        <p:nvSpPr>
          <p:cNvPr id="29" name="Zeichen" hidden="1">
            <a:extLst>
              <a:ext uri="{FF2B5EF4-FFF2-40B4-BE49-F238E27FC236}">
                <a16:creationId xmlns:a16="http://schemas.microsoft.com/office/drawing/2014/main" xmlns=""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a:xfrm>
            <a:off x="360000" y="358969"/>
            <a:ext cx="5367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xmlns="" id="{D6E0015B-B602-441F-BCCE-3C0B8EED0507}"/>
              </a:ext>
            </a:extLst>
          </p:cNvPr>
          <p:cNvSpPr>
            <a:spLocks noGrp="1"/>
          </p:cNvSpPr>
          <p:nvPr>
            <p:ph type="body" sz="quarter" idx="17"/>
          </p:nvPr>
        </p:nvSpPr>
        <p:spPr>
          <a:xfrm>
            <a:off x="367644" y="1728000"/>
            <a:ext cx="53676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5" name="SmartArt-Platzhalter 14">
            <a:extLst>
              <a:ext uri="{FF2B5EF4-FFF2-40B4-BE49-F238E27FC236}">
                <a16:creationId xmlns:a16="http://schemas.microsoft.com/office/drawing/2014/main" xmlns="" id="{1542430D-7D46-45F4-82FB-B364BE702A78}"/>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xmlns=""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712850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Text, 1/3 Bild">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xmlns=""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a:xfrm>
            <a:off x="360000" y="358969"/>
            <a:ext cx="9165600" cy="835093"/>
          </a:xfrm>
        </p:spPr>
        <p:txBody>
          <a:bodyPr/>
          <a:lstStyle/>
          <a:p>
            <a:r>
              <a:rPr lang="de-DE"/>
              <a:t>Mastertitelformat bearbeiten</a:t>
            </a:r>
          </a:p>
        </p:txBody>
      </p:sp>
      <p:sp>
        <p:nvSpPr>
          <p:cNvPr id="18" name="Textplatzhalter 17">
            <a:extLst>
              <a:ext uri="{FF2B5EF4-FFF2-40B4-BE49-F238E27FC236}">
                <a16:creationId xmlns:a16="http://schemas.microsoft.com/office/drawing/2014/main" xmlns="" id="{D6E0015B-B602-441F-BCCE-3C0B8EED0507}"/>
              </a:ext>
            </a:extLst>
          </p:cNvPr>
          <p:cNvSpPr>
            <a:spLocks noGrp="1"/>
          </p:cNvSpPr>
          <p:nvPr>
            <p:ph type="body" sz="quarter" idx="17"/>
          </p:nvPr>
        </p:nvSpPr>
        <p:spPr>
          <a:xfrm>
            <a:off x="367644" y="1728000"/>
            <a:ext cx="7520556"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xmlns="" id="{0B42F015-4444-4B37-93BC-1B2A7278A9BD}"/>
              </a:ext>
            </a:extLst>
          </p:cNvPr>
          <p:cNvSpPr>
            <a:spLocks noGrp="1"/>
          </p:cNvSpPr>
          <p:nvPr>
            <p:ph type="pic" sz="quarter" idx="19"/>
          </p:nvPr>
        </p:nvSpPr>
        <p:spPr>
          <a:xfrm>
            <a:off x="8248200" y="1728000"/>
            <a:ext cx="35844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3407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3 Text, 1/3 Bild im Anschnitt">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xmlns=""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a:xfrm>
            <a:off x="360000" y="358969"/>
            <a:ext cx="9165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xmlns="" id="{D6E0015B-B602-441F-BCCE-3C0B8EED0507}"/>
              </a:ext>
            </a:extLst>
          </p:cNvPr>
          <p:cNvSpPr>
            <a:spLocks noGrp="1"/>
          </p:cNvSpPr>
          <p:nvPr>
            <p:ph type="body" sz="quarter" idx="17"/>
          </p:nvPr>
        </p:nvSpPr>
        <p:spPr>
          <a:xfrm>
            <a:off x="367644" y="1728000"/>
            <a:ext cx="7520556"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xmlns="" id="{0B42F015-4444-4B37-93BC-1B2A7278A9BD}"/>
              </a:ext>
            </a:extLst>
          </p:cNvPr>
          <p:cNvSpPr>
            <a:spLocks noGrp="1"/>
          </p:cNvSpPr>
          <p:nvPr>
            <p:ph type="pic" sz="quarter" idx="19"/>
          </p:nvPr>
        </p:nvSpPr>
        <p:spPr>
          <a:xfrm>
            <a:off x="8248200" y="1728000"/>
            <a:ext cx="39438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27452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 Inhalt auf warm grey">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7269AF68-988A-4253-A129-3A4AAE090308}"/>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reihandform: Form 28">
            <a:extLst>
              <a:ext uri="{FF2B5EF4-FFF2-40B4-BE49-F238E27FC236}">
                <a16:creationId xmlns:a16="http://schemas.microsoft.com/office/drawing/2014/main" xmlns=""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rgbClr val="E6E3E2"/>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a:xfrm>
            <a:off x="359999" y="358969"/>
            <a:ext cx="9158400" cy="835093"/>
          </a:xfrm>
        </p:spPr>
        <p:txBody>
          <a:bodyPr/>
          <a:lstStyle/>
          <a:p>
            <a:r>
              <a:rPr lang="de-DE"/>
              <a:t>Mastertitelformat bearbeiten</a:t>
            </a:r>
          </a:p>
        </p:txBody>
      </p:sp>
      <p:sp>
        <p:nvSpPr>
          <p:cNvPr id="8" name="Textplatzhalter 7">
            <a:extLst>
              <a:ext uri="{FF2B5EF4-FFF2-40B4-BE49-F238E27FC236}">
                <a16:creationId xmlns:a16="http://schemas.microsoft.com/office/drawing/2014/main" xmlns="" id="{111897A1-EA56-4E00-87BD-78D97639AC34}"/>
              </a:ext>
            </a:extLst>
          </p:cNvPr>
          <p:cNvSpPr>
            <a:spLocks noGrp="1"/>
          </p:cNvSpPr>
          <p:nvPr>
            <p:ph type="body" sz="quarter" idx="13"/>
          </p:nvPr>
        </p:nvSpPr>
        <p:spPr>
          <a:xfrm>
            <a:off x="359400" y="1728000"/>
            <a:ext cx="9158400"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405122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gramm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xmlns=""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p:txBody>
          <a:bodyPr/>
          <a:lstStyle/>
          <a:p>
            <a:r>
              <a:rPr lang="de-DE" dirty="0"/>
              <a:t>Mastertitelformat bearbeiten</a:t>
            </a:r>
          </a:p>
        </p:txBody>
      </p:sp>
      <p:sp>
        <p:nvSpPr>
          <p:cNvPr id="9" name="Diagrammplatzhalter 8">
            <a:extLst>
              <a:ext uri="{FF2B5EF4-FFF2-40B4-BE49-F238E27FC236}">
                <a16:creationId xmlns:a16="http://schemas.microsoft.com/office/drawing/2014/main" xmlns="" id="{255DC5E6-3687-4930-935D-6959AEFDD585}"/>
              </a:ext>
            </a:extLst>
          </p:cNvPr>
          <p:cNvSpPr>
            <a:spLocks noGrp="1"/>
          </p:cNvSpPr>
          <p:nvPr>
            <p:ph type="chart" sz="quarter" idx="14"/>
          </p:nvPr>
        </p:nvSpPr>
        <p:spPr>
          <a:xfrm>
            <a:off x="2047627" y="1944000"/>
            <a:ext cx="3868373" cy="3204000"/>
          </a:xfrm>
        </p:spPr>
        <p:txBody>
          <a:bodyPr/>
          <a:lstStyle/>
          <a:p>
            <a:endParaRPr lang="de-DE" dirty="0"/>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8" name="Textplatzhalter 17">
            <a:extLst>
              <a:ext uri="{FF2B5EF4-FFF2-40B4-BE49-F238E27FC236}">
                <a16:creationId xmlns:a16="http://schemas.microsoft.com/office/drawing/2014/main" xmlns="" id="{0DA6BB21-4596-46E1-A515-1F684F164C83}"/>
              </a:ext>
            </a:extLst>
          </p:cNvPr>
          <p:cNvSpPr>
            <a:spLocks noGrp="1"/>
          </p:cNvSpPr>
          <p:nvPr>
            <p:ph type="body" sz="quarter" idx="16"/>
          </p:nvPr>
        </p:nvSpPr>
        <p:spPr>
          <a:xfrm>
            <a:off x="2047627"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28" name="Textplatzhalter 17">
            <a:extLst>
              <a:ext uri="{FF2B5EF4-FFF2-40B4-BE49-F238E27FC236}">
                <a16:creationId xmlns:a16="http://schemas.microsoft.com/office/drawing/2014/main" xmlns="" id="{03911FAF-8E7F-48D9-B333-619FD953D2D7}"/>
              </a:ext>
            </a:extLst>
          </p:cNvPr>
          <p:cNvSpPr>
            <a:spLocks noGrp="1"/>
          </p:cNvSpPr>
          <p:nvPr>
            <p:ph type="body" sz="quarter" idx="18"/>
          </p:nvPr>
        </p:nvSpPr>
        <p:spPr>
          <a:xfrm>
            <a:off x="6276000"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30" name="Diagrammplatzhalter 8">
            <a:extLst>
              <a:ext uri="{FF2B5EF4-FFF2-40B4-BE49-F238E27FC236}">
                <a16:creationId xmlns:a16="http://schemas.microsoft.com/office/drawing/2014/main" xmlns="" id="{82F84FDF-40D0-4981-B1F5-E20639CEDD2E}"/>
              </a:ext>
            </a:extLst>
          </p:cNvPr>
          <p:cNvSpPr>
            <a:spLocks noGrp="1"/>
          </p:cNvSpPr>
          <p:nvPr>
            <p:ph type="chart" sz="quarter" idx="19"/>
          </p:nvPr>
        </p:nvSpPr>
        <p:spPr>
          <a:xfrm>
            <a:off x="6276000" y="1944000"/>
            <a:ext cx="3868373" cy="3204000"/>
          </a:xfrm>
        </p:spPr>
        <p:txBody>
          <a:bodyPr/>
          <a:lstStyle/>
          <a:p>
            <a:endParaRPr lang="de-DE" dirty="0"/>
          </a:p>
        </p:txBody>
      </p:sp>
    </p:spTree>
    <p:extLst>
      <p:ext uri="{BB962C8B-B14F-4D97-AF65-F5344CB8AC3E}">
        <p14:creationId xmlns:p14="http://schemas.microsoft.com/office/powerpoint/2010/main" val="230754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l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xmlns=""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xmlns=""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xmlns=""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xmlns=""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4111989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le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xmlns=""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xmlns=""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xmlns=""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1917264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le und Text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xmlns=""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xmlns="" id="{F255DF77-CD01-4D1B-BC9A-507F01212649}"/>
              </a:ext>
            </a:extLst>
          </p:cNvPr>
          <p:cNvSpPr>
            <a:spLocks noGrp="1"/>
          </p:cNvSpPr>
          <p:nvPr>
            <p:ph type="tbl" sz="quarter" idx="17"/>
          </p:nvPr>
        </p:nvSpPr>
        <p:spPr>
          <a:xfrm>
            <a:off x="360000" y="2874044"/>
            <a:ext cx="7528801" cy="2325712"/>
          </a:xfrm>
        </p:spPr>
        <p:txBody>
          <a:bodyPr/>
          <a:lstStyle/>
          <a:p>
            <a:endParaRPr lang="de-DE" dirty="0"/>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endParaRPr lang="de-DE" dirty="0"/>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xmlns="" id="{8722EC19-EBD0-46D7-BE18-A0FF5FD1E390}"/>
              </a:ext>
            </a:extLst>
          </p:cNvPr>
          <p:cNvSpPr>
            <a:spLocks noGrp="1"/>
          </p:cNvSpPr>
          <p:nvPr>
            <p:ph type="tbl" sz="quarter" idx="18"/>
          </p:nvPr>
        </p:nvSpPr>
        <p:spPr>
          <a:xfrm>
            <a:off x="360000" y="1728000"/>
            <a:ext cx="7528801" cy="780950"/>
          </a:xfrm>
        </p:spPr>
        <p:txBody>
          <a:bodyPr/>
          <a:lstStyle/>
          <a:p>
            <a:endParaRPr lang="de-DE" dirty="0"/>
          </a:p>
        </p:txBody>
      </p:sp>
      <p:sp>
        <p:nvSpPr>
          <p:cNvPr id="12" name="Textplatzhalter 17">
            <a:extLst>
              <a:ext uri="{FF2B5EF4-FFF2-40B4-BE49-F238E27FC236}">
                <a16:creationId xmlns:a16="http://schemas.microsoft.com/office/drawing/2014/main" xmlns=""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xmlns=""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5398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elle und Text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xmlns="" id="{F255DF77-CD01-4D1B-BC9A-507F01212649}"/>
              </a:ext>
            </a:extLst>
          </p:cNvPr>
          <p:cNvSpPr>
            <a:spLocks noGrp="1"/>
          </p:cNvSpPr>
          <p:nvPr>
            <p:ph type="tbl" sz="quarter" idx="17"/>
          </p:nvPr>
        </p:nvSpPr>
        <p:spPr>
          <a:xfrm>
            <a:off x="360000" y="2874044"/>
            <a:ext cx="7528801" cy="2325712"/>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endParaRPr lang="de-DE" dirty="0"/>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xmlns="" id="{8722EC19-EBD0-46D7-BE18-A0FF5FD1E390}"/>
              </a:ext>
            </a:extLst>
          </p:cNvPr>
          <p:cNvSpPr>
            <a:spLocks noGrp="1"/>
          </p:cNvSpPr>
          <p:nvPr>
            <p:ph type="tbl" sz="quarter" idx="18"/>
          </p:nvPr>
        </p:nvSpPr>
        <p:spPr>
          <a:xfrm>
            <a:off x="360000" y="1728000"/>
            <a:ext cx="7528801" cy="780950"/>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12" name="Textplatzhalter 17">
            <a:extLst>
              <a:ext uri="{FF2B5EF4-FFF2-40B4-BE49-F238E27FC236}">
                <a16:creationId xmlns:a16="http://schemas.microsoft.com/office/drawing/2014/main" xmlns=""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xmlns=""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46473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Logo weiß">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xmlns=""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xmlns=""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xmlns=""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xmlns=""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
        <p:nvSpPr>
          <p:cNvPr id="8" name="srh Logo">
            <a:extLst>
              <a:ext uri="{FF2B5EF4-FFF2-40B4-BE49-F238E27FC236}">
                <a16:creationId xmlns:a16="http://schemas.microsoft.com/office/drawing/2014/main" xmlns="" id="{E2C8FFD0-489D-45A2-BC98-F4AC2B86D4D2}"/>
              </a:ext>
            </a:extLst>
          </p:cNvPr>
          <p:cNvSpPr>
            <a:spLocks noGrp="1"/>
          </p:cNvSpPr>
          <p:nvPr>
            <p:ph type="dgm" sz="quarter" idx="16"/>
          </p:nvPr>
        </p:nvSpPr>
        <p:spPr>
          <a:xfrm>
            <a:off x="630000" y="458084"/>
            <a:ext cx="948335" cy="733815"/>
          </a:xfrm>
          <a:blipFill>
            <a:blip r:embed="rId2">
              <a:extLst>
                <a:ext uri="{96DAC541-7B7A-43D3-8B79-37D633B846F1}">
                  <asvg:svgBlip xmlns:asvg="http://schemas.microsoft.com/office/drawing/2016/SVG/main" xmlns=""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120683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5000F0B-E229-41CB-A4F2-F8C9A639788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xmlns="" id="{A62F7646-8D03-45EC-8E97-CDD3EE9FD585}"/>
              </a:ext>
            </a:extLst>
          </p:cNvPr>
          <p:cNvSpPr>
            <a:spLocks noGrp="1"/>
          </p:cNvSpPr>
          <p:nvPr>
            <p:ph type="dt" sz="half" idx="10"/>
          </p:nvPr>
        </p:nvSpPr>
        <p:spPr/>
        <p:txBody>
          <a:bodyPr/>
          <a:lstStyle/>
          <a:p>
            <a:r>
              <a:rPr lang="de-DE"/>
              <a:t>00.00.2020</a:t>
            </a:r>
          </a:p>
        </p:txBody>
      </p:sp>
      <p:sp>
        <p:nvSpPr>
          <p:cNvPr id="4" name="Fußzeilenplatzhalter 3">
            <a:extLst>
              <a:ext uri="{FF2B5EF4-FFF2-40B4-BE49-F238E27FC236}">
                <a16:creationId xmlns:a16="http://schemas.microsoft.com/office/drawing/2014/main" xmlns="" id="{3016804B-B392-4877-981F-8DAC2CB200CE}"/>
              </a:ext>
            </a:extLst>
          </p:cNvPr>
          <p:cNvSpPr>
            <a:spLocks noGrp="1"/>
          </p:cNvSpPr>
          <p:nvPr>
            <p:ph type="ftr" sz="quarter" idx="11"/>
          </p:nvPr>
        </p:nvSpPr>
        <p:spPr/>
        <p:txBody>
          <a:bodyPr/>
          <a:lstStyle/>
          <a:p>
            <a:r>
              <a:rPr lang="de-DE"/>
              <a:t>SRH Unternehmen  –  Max Mustermann</a:t>
            </a:r>
            <a:endParaRPr lang="de-DE" dirty="0"/>
          </a:p>
        </p:txBody>
      </p:sp>
      <p:sp>
        <p:nvSpPr>
          <p:cNvPr id="5" name="Foliennummernplatzhalter 4">
            <a:extLst>
              <a:ext uri="{FF2B5EF4-FFF2-40B4-BE49-F238E27FC236}">
                <a16:creationId xmlns:a16="http://schemas.microsoft.com/office/drawing/2014/main" xmlns="" id="{E5AD5931-23CA-4583-B798-7C917D232CB6}"/>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1453270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xmlns="" id="{425968DE-F36C-4FC2-B96E-EE16AB84E88E}"/>
              </a:ext>
            </a:extLst>
          </p:cNvPr>
          <p:cNvSpPr>
            <a:spLocks noGrp="1"/>
          </p:cNvSpPr>
          <p:nvPr>
            <p:ph type="dt" sz="half" idx="10"/>
          </p:nvPr>
        </p:nvSpPr>
        <p:spPr/>
        <p:txBody>
          <a:bodyPr/>
          <a:lstStyle/>
          <a:p>
            <a:r>
              <a:rPr lang="de-DE"/>
              <a:t>00.00.2020</a:t>
            </a:r>
            <a:endParaRPr lang="de-DE" dirty="0"/>
          </a:p>
        </p:txBody>
      </p:sp>
      <p:sp>
        <p:nvSpPr>
          <p:cNvPr id="3" name="Fußzeilenplatzhalter 2">
            <a:extLst>
              <a:ext uri="{FF2B5EF4-FFF2-40B4-BE49-F238E27FC236}">
                <a16:creationId xmlns:a16="http://schemas.microsoft.com/office/drawing/2014/main" xmlns="" id="{DBB7D1E0-A9A8-430A-94AC-B3DAE8624E05}"/>
              </a:ext>
            </a:extLst>
          </p:cNvPr>
          <p:cNvSpPr>
            <a:spLocks noGrp="1"/>
          </p:cNvSpPr>
          <p:nvPr>
            <p:ph type="ftr" sz="quarter" idx="11"/>
          </p:nvPr>
        </p:nvSpPr>
        <p:spPr/>
        <p:txBody>
          <a:bodyPr/>
          <a:lstStyle/>
          <a:p>
            <a:r>
              <a:rPr lang="de-DE"/>
              <a:t>SRH Unternehmen  –  Max Mustermann</a:t>
            </a:r>
            <a:endParaRPr lang="de-DE" dirty="0"/>
          </a:p>
        </p:txBody>
      </p:sp>
      <p:sp>
        <p:nvSpPr>
          <p:cNvPr id="4" name="Foliennummernplatzhalter 3">
            <a:extLst>
              <a:ext uri="{FF2B5EF4-FFF2-40B4-BE49-F238E27FC236}">
                <a16:creationId xmlns:a16="http://schemas.microsoft.com/office/drawing/2014/main" xmlns="" id="{45FDE75B-FF1F-416F-A307-21032D7416B8}"/>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700526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ontakt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xmlns=""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12" name="Textfeld 11">
            <a:extLst>
              <a:ext uri="{FF2B5EF4-FFF2-40B4-BE49-F238E27FC236}">
                <a16:creationId xmlns:a16="http://schemas.microsoft.com/office/drawing/2014/main" xmlns=""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xmlns="" id="{4089409A-B58C-4672-A297-06D68AFA2FFD}"/>
              </a:ext>
            </a:extLst>
          </p:cNvPr>
          <p:cNvSpPr>
            <a:spLocks noGrp="1"/>
          </p:cNvSpPr>
          <p:nvPr>
            <p:ph type="body" sz="quarter" idx="13"/>
          </p:nvPr>
        </p:nvSpPr>
        <p:spPr>
          <a:xfrm>
            <a:off x="360000" y="4881435"/>
            <a:ext cx="4630928" cy="1272029"/>
          </a:xfrm>
        </p:spPr>
        <p:txBody>
          <a:bodyPr/>
          <a:lstStyle>
            <a:lvl1pPr>
              <a:lnSpc>
                <a:spcPct val="110000"/>
              </a:lnSpc>
              <a:spcBef>
                <a:spcPts val="0"/>
              </a:spcBef>
              <a:defRPr sz="1200" b="1">
                <a:solidFill>
                  <a:schemeClr val="tx1"/>
                </a:solidFill>
              </a:defRPr>
            </a:lvl1pPr>
            <a:lvl2pPr marL="0" indent="0">
              <a:lnSpc>
                <a:spcPct val="100000"/>
              </a:lnSpc>
              <a:spcBef>
                <a:spcPts val="0"/>
              </a:spcBef>
              <a:buNone/>
              <a:defRPr sz="1200" b="1"/>
            </a:lvl2pPr>
            <a:lvl3pPr marL="0" indent="0">
              <a:lnSpc>
                <a:spcPct val="100000"/>
              </a:lnSpc>
              <a:buNone/>
              <a:defRPr sz="1200" b="1">
                <a:solidFill>
                  <a:srgbClr val="2C2E2E"/>
                </a:solidFill>
              </a:defRPr>
            </a:lvl3pPr>
            <a:lvl4pPr marL="0" indent="0">
              <a:lnSpc>
                <a:spcPct val="100000"/>
              </a:lnSpc>
              <a:spcBef>
                <a:spcPts val="0"/>
              </a:spcBef>
              <a:buFont typeface="Arial" panose="020B0604020202020204" pitchFamily="34" charset="0"/>
              <a:buNone/>
              <a:defRPr sz="1200">
                <a:solidFill>
                  <a:srgbClr val="2C2E2E"/>
                </a:solidFill>
              </a:defRPr>
            </a:lvl4pPr>
            <a:lvl5pPr marL="0" indent="0">
              <a:lnSpc>
                <a:spcPct val="100000"/>
              </a:lnSpc>
              <a:spcBef>
                <a:spcPts val="0"/>
              </a:spcBef>
              <a:buFont typeface="Arial" panose="020B0604020202020204" pitchFamily="34" charset="0"/>
              <a:buNone/>
              <a:defRPr sz="1200">
                <a:solidFill>
                  <a:srgbClr val="2C2E2E"/>
                </a:solidFill>
              </a:defRPr>
            </a:lvl5pPr>
            <a:lvl6pPr marL="0" indent="0">
              <a:lnSpc>
                <a:spcPct val="100000"/>
              </a:lnSpc>
              <a:spcBef>
                <a:spcPts val="0"/>
              </a:spcBef>
              <a:buFont typeface="Arial" panose="020B0604020202020204" pitchFamily="34" charset="0"/>
              <a:buNone/>
              <a:defRPr sz="1200">
                <a:solidFill>
                  <a:srgbClr val="2C2E2E"/>
                </a:solidFill>
              </a:defRPr>
            </a:lvl6pPr>
            <a:lvl7pPr marL="0" indent="0">
              <a:lnSpc>
                <a:spcPct val="100000"/>
              </a:lnSpc>
              <a:spcBef>
                <a:spcPts val="0"/>
              </a:spcBef>
              <a:buFont typeface="Arial" panose="020B0604020202020204" pitchFamily="34" charset="0"/>
              <a:buNone/>
              <a:defRPr sz="1200">
                <a:solidFill>
                  <a:srgbClr val="2C2E2E"/>
                </a:solidFill>
              </a:defRPr>
            </a:lvl7pPr>
            <a:lvl8pPr marL="0" indent="0">
              <a:lnSpc>
                <a:spcPct val="100000"/>
              </a:lnSpc>
              <a:spcBef>
                <a:spcPts val="0"/>
              </a:spcBef>
              <a:buFont typeface="Arial" panose="020B0604020202020204" pitchFamily="34" charset="0"/>
              <a:buNone/>
              <a:defRPr sz="1200">
                <a:solidFill>
                  <a:srgbClr val="2C2E2E"/>
                </a:solidFill>
              </a:defRPr>
            </a:lvl8pPr>
            <a:lvl9pPr marL="0" indent="0">
              <a:lnSpc>
                <a:spcPct val="100000"/>
              </a:lnSpc>
              <a:spcBef>
                <a:spcPts val="0"/>
              </a:spcBef>
              <a:buFont typeface="Arial" panose="020B0604020202020204" pitchFamily="34" charset="0"/>
              <a:buNone/>
              <a:defRPr sz="1200" b="1">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97760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 Farbe">
    <p:bg>
      <p:bgPr>
        <a:solidFill>
          <a:schemeClr val="accent1"/>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xmlns=""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xmlns="" id="{4089409A-B58C-4672-A297-06D68AFA2FFD}"/>
              </a:ext>
            </a:extLst>
          </p:cNvPr>
          <p:cNvSpPr>
            <a:spLocks noGrp="1"/>
          </p:cNvSpPr>
          <p:nvPr>
            <p:ph type="body" sz="quarter" idx="13"/>
          </p:nvPr>
        </p:nvSpPr>
        <p:spPr>
          <a:xfrm>
            <a:off x="360000" y="4881435"/>
            <a:ext cx="4630928" cy="1270800"/>
          </a:xfrm>
        </p:spPr>
        <p:txBody>
          <a:bodyPr/>
          <a:lstStyle>
            <a:lvl1pPr>
              <a:lnSpc>
                <a:spcPct val="110000"/>
              </a:lnSpc>
              <a:spcBef>
                <a:spcPts val="0"/>
              </a:spcBef>
              <a:defRPr sz="1200" b="1">
                <a:solidFill>
                  <a:schemeClr val="bg1"/>
                </a:solidFill>
              </a:defRPr>
            </a:lvl1pPr>
            <a:lvl2pPr marL="0" indent="0">
              <a:lnSpc>
                <a:spcPct val="100000"/>
              </a:lnSpc>
              <a:spcBef>
                <a:spcPts val="0"/>
              </a:spcBef>
              <a:buNone/>
              <a:defRPr sz="1200" b="1">
                <a:solidFill>
                  <a:schemeClr val="bg1"/>
                </a:solidFill>
              </a:defRPr>
            </a:lvl2pPr>
            <a:lvl3pPr marL="0" indent="0">
              <a:lnSpc>
                <a:spcPct val="100000"/>
              </a:lnSpc>
              <a:buNone/>
              <a:defRPr sz="1200" b="1">
                <a:solidFill>
                  <a:schemeClr val="bg1"/>
                </a:solidFill>
              </a:defRPr>
            </a:lvl3pPr>
            <a:lvl4pPr marL="0" indent="0">
              <a:lnSpc>
                <a:spcPct val="100000"/>
              </a:lnSpc>
              <a:spcBef>
                <a:spcPts val="0"/>
              </a:spcBef>
              <a:buFont typeface="Arial" panose="020B0604020202020204" pitchFamily="34" charset="0"/>
              <a:buNone/>
              <a:defRPr sz="1200">
                <a:solidFill>
                  <a:schemeClr val="bg1"/>
                </a:solidFill>
              </a:defRPr>
            </a:lvl4pPr>
            <a:lvl5pPr marL="0" indent="0">
              <a:lnSpc>
                <a:spcPct val="100000"/>
              </a:lnSpc>
              <a:spcBef>
                <a:spcPts val="0"/>
              </a:spcBef>
              <a:buFont typeface="Arial" panose="020B0604020202020204" pitchFamily="34" charset="0"/>
              <a:buNone/>
              <a:defRPr sz="1200">
                <a:solidFill>
                  <a:schemeClr val="bg1"/>
                </a:solidFill>
              </a:defRPr>
            </a:lvl5pPr>
            <a:lvl6pPr marL="0" indent="0">
              <a:lnSpc>
                <a:spcPct val="100000"/>
              </a:lnSpc>
              <a:spcBef>
                <a:spcPts val="0"/>
              </a:spcBef>
              <a:buFont typeface="Arial" panose="020B0604020202020204" pitchFamily="34" charset="0"/>
              <a:buNone/>
              <a:defRPr sz="1200">
                <a:solidFill>
                  <a:schemeClr val="bg1"/>
                </a:solidFill>
              </a:defRPr>
            </a:lvl6pPr>
            <a:lvl7pPr marL="0" indent="0">
              <a:lnSpc>
                <a:spcPct val="100000"/>
              </a:lnSpc>
              <a:spcBef>
                <a:spcPts val="0"/>
              </a:spcBef>
              <a:buFont typeface="Arial" panose="020B0604020202020204" pitchFamily="34" charset="0"/>
              <a:buNone/>
              <a:defRPr sz="1200">
                <a:solidFill>
                  <a:schemeClr val="bg1"/>
                </a:solidFill>
              </a:defRPr>
            </a:lvl7pPr>
            <a:lvl8pPr marL="0" indent="0">
              <a:lnSpc>
                <a:spcPct val="100000"/>
              </a:lnSpc>
              <a:spcBef>
                <a:spcPts val="0"/>
              </a:spcBef>
              <a:buFont typeface="Arial" panose="020B0604020202020204" pitchFamily="34" charset="0"/>
              <a:buNone/>
              <a:defRPr sz="1200">
                <a:solidFill>
                  <a:schemeClr val="bg1"/>
                </a:solidFill>
              </a:defRPr>
            </a:lvl8pPr>
            <a:lvl9pPr marL="0" indent="0">
              <a:lnSpc>
                <a:spcPct val="100000"/>
              </a:lnSpc>
              <a:spcBef>
                <a:spcPts val="0"/>
              </a:spcBef>
              <a:buFont typeface="Arial" panose="020B0604020202020204" pitchFamily="34" charset="0"/>
              <a:buNone/>
              <a:defRPr sz="1200" b="1">
                <a:solidFill>
                  <a:schemeClr val="bg1"/>
                </a:solidFill>
              </a:defRPr>
            </a:lvl9pPr>
          </a:lstStyle>
          <a:p>
            <a:pPr lvl="0"/>
            <a:r>
              <a:rPr lang="de-DE" dirty="0"/>
              <a:t>Mastertextformat bearbeiten</a:t>
            </a:r>
          </a:p>
        </p:txBody>
      </p:sp>
      <p:sp>
        <p:nvSpPr>
          <p:cNvPr id="6" name="Freihandform: Form 5">
            <a:extLst>
              <a:ext uri="{FF2B5EF4-FFF2-40B4-BE49-F238E27FC236}">
                <a16:creationId xmlns:a16="http://schemas.microsoft.com/office/drawing/2014/main" xmlns="" id="{AD93ACF1-E5AA-4FCA-9C8B-47AAB1BA68E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pic>
        <p:nvPicPr>
          <p:cNvPr id="7" name="Grafik 6">
            <a:extLst>
              <a:ext uri="{FF2B5EF4-FFF2-40B4-BE49-F238E27FC236}">
                <a16:creationId xmlns:a16="http://schemas.microsoft.com/office/drawing/2014/main" xmlns="" id="{6E066742-228D-427F-905A-967890648B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226577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liederung">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xmlns="" id="{4E1C69AA-DE75-47AF-A9EE-1D16FC11535A}"/>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90" name="Thema 10">
            <a:extLst>
              <a:ext uri="{FF2B5EF4-FFF2-40B4-BE49-F238E27FC236}">
                <a16:creationId xmlns:a16="http://schemas.microsoft.com/office/drawing/2014/main" xmlns="" id="{CC6F2213-38FE-4FAE-8DAA-719F27FB208C}"/>
              </a:ext>
            </a:extLst>
          </p:cNvPr>
          <p:cNvSpPr>
            <a:spLocks noGrp="1"/>
          </p:cNvSpPr>
          <p:nvPr>
            <p:ph type="body" sz="quarter" idx="32" hasCustomPrompt="1"/>
          </p:nvPr>
        </p:nvSpPr>
        <p:spPr>
          <a:xfrm>
            <a:off x="6773464"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91" name="Zahl Thema 10">
            <a:extLst>
              <a:ext uri="{FF2B5EF4-FFF2-40B4-BE49-F238E27FC236}">
                <a16:creationId xmlns:a16="http://schemas.microsoft.com/office/drawing/2014/main" xmlns="" id="{1E5FEF8A-F472-4107-8E27-82DD9F98DE83}"/>
              </a:ext>
            </a:extLst>
          </p:cNvPr>
          <p:cNvSpPr>
            <a:spLocks noGrp="1"/>
          </p:cNvSpPr>
          <p:nvPr>
            <p:ph type="body" sz="quarter" idx="33" hasCustomPrompt="1"/>
          </p:nvPr>
        </p:nvSpPr>
        <p:spPr>
          <a:xfrm>
            <a:off x="62760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8" name="Thema 9">
            <a:extLst>
              <a:ext uri="{FF2B5EF4-FFF2-40B4-BE49-F238E27FC236}">
                <a16:creationId xmlns:a16="http://schemas.microsoft.com/office/drawing/2014/main" xmlns="" id="{6E4AF8F3-89A8-4F9B-BA9E-56F9D85ACB69}"/>
              </a:ext>
            </a:extLst>
          </p:cNvPr>
          <p:cNvSpPr>
            <a:spLocks noGrp="1"/>
          </p:cNvSpPr>
          <p:nvPr>
            <p:ph type="body" sz="quarter" idx="30" hasCustomPrompt="1"/>
          </p:nvPr>
        </p:nvSpPr>
        <p:spPr>
          <a:xfrm>
            <a:off x="6773464"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9" name="Zahl Thema 9">
            <a:extLst>
              <a:ext uri="{FF2B5EF4-FFF2-40B4-BE49-F238E27FC236}">
                <a16:creationId xmlns:a16="http://schemas.microsoft.com/office/drawing/2014/main" xmlns="" id="{8176477D-061A-4734-9BB4-8EB4EA7D5188}"/>
              </a:ext>
            </a:extLst>
          </p:cNvPr>
          <p:cNvSpPr>
            <a:spLocks noGrp="1"/>
          </p:cNvSpPr>
          <p:nvPr>
            <p:ph type="body" sz="quarter" idx="31" hasCustomPrompt="1"/>
          </p:nvPr>
        </p:nvSpPr>
        <p:spPr>
          <a:xfrm>
            <a:off x="62760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6" name="Thema 8">
            <a:extLst>
              <a:ext uri="{FF2B5EF4-FFF2-40B4-BE49-F238E27FC236}">
                <a16:creationId xmlns:a16="http://schemas.microsoft.com/office/drawing/2014/main" xmlns="" id="{DEB7B7BA-4EF3-4596-A8B9-6AF9FA83C6DA}"/>
              </a:ext>
            </a:extLst>
          </p:cNvPr>
          <p:cNvSpPr>
            <a:spLocks noGrp="1"/>
          </p:cNvSpPr>
          <p:nvPr>
            <p:ph type="body" sz="quarter" idx="28" hasCustomPrompt="1"/>
          </p:nvPr>
        </p:nvSpPr>
        <p:spPr>
          <a:xfrm>
            <a:off x="6773464"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7" name="Zahl Thema 8">
            <a:extLst>
              <a:ext uri="{FF2B5EF4-FFF2-40B4-BE49-F238E27FC236}">
                <a16:creationId xmlns:a16="http://schemas.microsoft.com/office/drawing/2014/main" xmlns="" id="{8B5B5752-05E3-4E86-89B5-81394C15F4FC}"/>
              </a:ext>
            </a:extLst>
          </p:cNvPr>
          <p:cNvSpPr>
            <a:spLocks noGrp="1"/>
          </p:cNvSpPr>
          <p:nvPr>
            <p:ph type="body" sz="quarter" idx="29" hasCustomPrompt="1"/>
          </p:nvPr>
        </p:nvSpPr>
        <p:spPr>
          <a:xfrm>
            <a:off x="62760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2" name="Thema 7">
            <a:extLst>
              <a:ext uri="{FF2B5EF4-FFF2-40B4-BE49-F238E27FC236}">
                <a16:creationId xmlns:a16="http://schemas.microsoft.com/office/drawing/2014/main" xmlns="" id="{ECB4B40B-F372-42B2-A209-9BCB10590623}"/>
              </a:ext>
            </a:extLst>
          </p:cNvPr>
          <p:cNvSpPr>
            <a:spLocks noGrp="1"/>
          </p:cNvSpPr>
          <p:nvPr>
            <p:ph type="body" sz="quarter" idx="26" hasCustomPrompt="1"/>
          </p:nvPr>
        </p:nvSpPr>
        <p:spPr>
          <a:xfrm>
            <a:off x="6773464"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3" name="Zahl Thema 7">
            <a:extLst>
              <a:ext uri="{FF2B5EF4-FFF2-40B4-BE49-F238E27FC236}">
                <a16:creationId xmlns:a16="http://schemas.microsoft.com/office/drawing/2014/main" xmlns="" id="{B198888A-6AE9-48B6-99AF-A970F8D311A5}"/>
              </a:ext>
            </a:extLst>
          </p:cNvPr>
          <p:cNvSpPr>
            <a:spLocks noGrp="1"/>
          </p:cNvSpPr>
          <p:nvPr>
            <p:ph type="body" sz="quarter" idx="27" hasCustomPrompt="1"/>
          </p:nvPr>
        </p:nvSpPr>
        <p:spPr>
          <a:xfrm>
            <a:off x="62760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1" name="Thema 6">
            <a:extLst>
              <a:ext uri="{FF2B5EF4-FFF2-40B4-BE49-F238E27FC236}">
                <a16:creationId xmlns:a16="http://schemas.microsoft.com/office/drawing/2014/main" xmlns="" id="{B486ACC7-67B9-4B39-9EBF-88C3C35A4D18}"/>
              </a:ext>
            </a:extLst>
          </p:cNvPr>
          <p:cNvSpPr>
            <a:spLocks noGrp="1"/>
          </p:cNvSpPr>
          <p:nvPr>
            <p:ph type="body" sz="quarter" idx="25" hasCustomPrompt="1"/>
          </p:nvPr>
        </p:nvSpPr>
        <p:spPr>
          <a:xfrm>
            <a:off x="6773464"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0" name="Zahl Thema 6">
            <a:extLst>
              <a:ext uri="{FF2B5EF4-FFF2-40B4-BE49-F238E27FC236}">
                <a16:creationId xmlns:a16="http://schemas.microsoft.com/office/drawing/2014/main" xmlns="" id="{E307C616-82CC-4ADA-AE7F-E4DF02456068}"/>
              </a:ext>
            </a:extLst>
          </p:cNvPr>
          <p:cNvSpPr>
            <a:spLocks noGrp="1"/>
          </p:cNvSpPr>
          <p:nvPr>
            <p:ph type="body" sz="quarter" idx="24" hasCustomPrompt="1"/>
          </p:nvPr>
        </p:nvSpPr>
        <p:spPr>
          <a:xfrm>
            <a:off x="62760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9" name="Thema 5">
            <a:extLst>
              <a:ext uri="{FF2B5EF4-FFF2-40B4-BE49-F238E27FC236}">
                <a16:creationId xmlns:a16="http://schemas.microsoft.com/office/drawing/2014/main" xmlns="" id="{5676FF1B-A5EC-4512-842C-E5CA0050FD88}"/>
              </a:ext>
            </a:extLst>
          </p:cNvPr>
          <p:cNvSpPr>
            <a:spLocks noGrp="1"/>
          </p:cNvSpPr>
          <p:nvPr>
            <p:ph type="body" sz="quarter" idx="23" hasCustomPrompt="1"/>
          </p:nvPr>
        </p:nvSpPr>
        <p:spPr>
          <a:xfrm>
            <a:off x="862642"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8" name="Zahl Thema 5">
            <a:extLst>
              <a:ext uri="{FF2B5EF4-FFF2-40B4-BE49-F238E27FC236}">
                <a16:creationId xmlns:a16="http://schemas.microsoft.com/office/drawing/2014/main" xmlns="" id="{A4D68514-EBB8-4602-81C1-9A5D352969D2}"/>
              </a:ext>
            </a:extLst>
          </p:cNvPr>
          <p:cNvSpPr>
            <a:spLocks noGrp="1"/>
          </p:cNvSpPr>
          <p:nvPr>
            <p:ph type="body" sz="quarter" idx="22" hasCustomPrompt="1"/>
          </p:nvPr>
        </p:nvSpPr>
        <p:spPr>
          <a:xfrm>
            <a:off x="3594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7" name="Thema 4">
            <a:extLst>
              <a:ext uri="{FF2B5EF4-FFF2-40B4-BE49-F238E27FC236}">
                <a16:creationId xmlns:a16="http://schemas.microsoft.com/office/drawing/2014/main" xmlns="" id="{3D37BC6F-D5CD-478E-BB54-34CB4BB84C82}"/>
              </a:ext>
            </a:extLst>
          </p:cNvPr>
          <p:cNvSpPr>
            <a:spLocks noGrp="1"/>
          </p:cNvSpPr>
          <p:nvPr>
            <p:ph type="body" sz="quarter" idx="21" hasCustomPrompt="1"/>
          </p:nvPr>
        </p:nvSpPr>
        <p:spPr>
          <a:xfrm>
            <a:off x="862642"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6" name="Zahl Thema 4">
            <a:extLst>
              <a:ext uri="{FF2B5EF4-FFF2-40B4-BE49-F238E27FC236}">
                <a16:creationId xmlns:a16="http://schemas.microsoft.com/office/drawing/2014/main" xmlns="" id="{84A15981-DDE4-4111-85F8-DBD9D59082CE}"/>
              </a:ext>
            </a:extLst>
          </p:cNvPr>
          <p:cNvSpPr>
            <a:spLocks noGrp="1"/>
          </p:cNvSpPr>
          <p:nvPr>
            <p:ph type="body" sz="quarter" idx="20" hasCustomPrompt="1"/>
          </p:nvPr>
        </p:nvSpPr>
        <p:spPr>
          <a:xfrm>
            <a:off x="3594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5" name="Thema 3">
            <a:extLst>
              <a:ext uri="{FF2B5EF4-FFF2-40B4-BE49-F238E27FC236}">
                <a16:creationId xmlns:a16="http://schemas.microsoft.com/office/drawing/2014/main" xmlns="" id="{20D0653C-5C34-4011-9A8C-EA212508A3A9}"/>
              </a:ext>
            </a:extLst>
          </p:cNvPr>
          <p:cNvSpPr>
            <a:spLocks noGrp="1"/>
          </p:cNvSpPr>
          <p:nvPr>
            <p:ph type="body" sz="quarter" idx="19" hasCustomPrompt="1"/>
          </p:nvPr>
        </p:nvSpPr>
        <p:spPr>
          <a:xfrm>
            <a:off x="862642"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4" name="Zahl Thema 3">
            <a:extLst>
              <a:ext uri="{FF2B5EF4-FFF2-40B4-BE49-F238E27FC236}">
                <a16:creationId xmlns:a16="http://schemas.microsoft.com/office/drawing/2014/main" xmlns="" id="{719C4090-1909-4C92-9601-6C7EE6377DEE}"/>
              </a:ext>
            </a:extLst>
          </p:cNvPr>
          <p:cNvSpPr>
            <a:spLocks noGrp="1"/>
          </p:cNvSpPr>
          <p:nvPr>
            <p:ph type="body" sz="quarter" idx="18" hasCustomPrompt="1"/>
          </p:nvPr>
        </p:nvSpPr>
        <p:spPr>
          <a:xfrm>
            <a:off x="3594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1" name="Thema 2">
            <a:extLst>
              <a:ext uri="{FF2B5EF4-FFF2-40B4-BE49-F238E27FC236}">
                <a16:creationId xmlns:a16="http://schemas.microsoft.com/office/drawing/2014/main" xmlns="" id="{F4A45600-E5D3-4BCB-99B4-7B6ED053EF9F}"/>
              </a:ext>
            </a:extLst>
          </p:cNvPr>
          <p:cNvSpPr>
            <a:spLocks noGrp="1"/>
          </p:cNvSpPr>
          <p:nvPr>
            <p:ph type="body" sz="quarter" idx="17" hasCustomPrompt="1"/>
          </p:nvPr>
        </p:nvSpPr>
        <p:spPr>
          <a:xfrm>
            <a:off x="862642"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0" name="Zahl Thema 2">
            <a:extLst>
              <a:ext uri="{FF2B5EF4-FFF2-40B4-BE49-F238E27FC236}">
                <a16:creationId xmlns:a16="http://schemas.microsoft.com/office/drawing/2014/main" xmlns="" id="{46686522-ADC7-4AB0-8104-D7BFD494AC45}"/>
              </a:ext>
            </a:extLst>
          </p:cNvPr>
          <p:cNvSpPr>
            <a:spLocks noGrp="1"/>
          </p:cNvSpPr>
          <p:nvPr>
            <p:ph type="body" sz="quarter" idx="16" hasCustomPrompt="1"/>
          </p:nvPr>
        </p:nvSpPr>
        <p:spPr>
          <a:xfrm>
            <a:off x="3594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40" name="Thema 1">
            <a:extLst>
              <a:ext uri="{FF2B5EF4-FFF2-40B4-BE49-F238E27FC236}">
                <a16:creationId xmlns:a16="http://schemas.microsoft.com/office/drawing/2014/main" xmlns="" id="{41C038E3-A911-4FFC-8F4E-9A1653D7B45D}"/>
              </a:ext>
            </a:extLst>
          </p:cNvPr>
          <p:cNvSpPr>
            <a:spLocks noGrp="1"/>
          </p:cNvSpPr>
          <p:nvPr>
            <p:ph type="body" sz="quarter" idx="15" hasCustomPrompt="1"/>
          </p:nvPr>
        </p:nvSpPr>
        <p:spPr>
          <a:xfrm>
            <a:off x="862642"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9" name="Zahl Thema 1">
            <a:extLst>
              <a:ext uri="{FF2B5EF4-FFF2-40B4-BE49-F238E27FC236}">
                <a16:creationId xmlns:a16="http://schemas.microsoft.com/office/drawing/2014/main" xmlns="" id="{E2ADF3CF-F60D-4ECF-8E7F-2DD46C6380E6}"/>
              </a:ext>
            </a:extLst>
          </p:cNvPr>
          <p:cNvSpPr>
            <a:spLocks noGrp="1"/>
          </p:cNvSpPr>
          <p:nvPr>
            <p:ph type="body" sz="quarter" idx="13" hasCustomPrompt="1"/>
          </p:nvPr>
        </p:nvSpPr>
        <p:spPr>
          <a:xfrm>
            <a:off x="3594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hasCustomPrompt="1"/>
          </p:nvPr>
        </p:nvSpPr>
        <p:spPr/>
        <p:txBody>
          <a:bodyPr/>
          <a:lstStyle>
            <a:lvl1pPr>
              <a:defRPr>
                <a:solidFill>
                  <a:schemeClr val="tx1"/>
                </a:solidFill>
              </a:defRPr>
            </a:lvl1pPr>
          </a:lstStyle>
          <a:p>
            <a:r>
              <a:rPr lang="de-DE"/>
              <a:t>Gliederung</a:t>
            </a:r>
          </a:p>
        </p:txBody>
      </p:sp>
    </p:spTree>
    <p:extLst>
      <p:ext uri="{BB962C8B-B14F-4D97-AF65-F5344CB8AC3E}">
        <p14:creationId xmlns:p14="http://schemas.microsoft.com/office/powerpoint/2010/main" val="1628624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xmlns=""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49591944-6061-4359-A642-BF8A239B262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xmlns="" id="{E9CD8CBF-B7AC-48B2-BDFF-74D2CFF5B6ED}"/>
              </a:ext>
            </a:extLst>
          </p:cNvPr>
          <p:cNvSpPr>
            <a:spLocks noGrp="1"/>
          </p:cNvSpPr>
          <p:nvPr>
            <p:ph idx="1"/>
          </p:nvPr>
        </p:nvSpPr>
        <p:spPr>
          <a:xfrm>
            <a:off x="359400" y="1728000"/>
            <a:ext cx="9158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xmlns=""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xmlns=""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xmlns=""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04223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xmlns="" id="{7CDE787C-B484-481E-84CF-7E94E81D5B04}"/>
              </a:ext>
            </a:extLst>
          </p:cNvPr>
          <p:cNvSpPr>
            <a:spLocks noGrp="1"/>
          </p:cNvSpPr>
          <p:nvPr>
            <p:ph type="pic" sz="quarter" idx="17"/>
          </p:nvPr>
        </p:nvSpPr>
        <p:spPr>
          <a:xfrm>
            <a:off x="-1" y="0"/>
            <a:ext cx="12192000" cy="6858000"/>
          </a:xfrm>
          <a:solidFill>
            <a:schemeClr val="accent1">
              <a:lumMod val="20000"/>
              <a:lumOff val="80000"/>
            </a:schemeClr>
          </a:solidFill>
        </p:spPr>
        <p:txBody>
          <a:bodyPr/>
          <a:lstStyle/>
          <a:p>
            <a:endParaRPr lang="de-DE"/>
          </a:p>
        </p:txBody>
      </p:sp>
      <p:sp>
        <p:nvSpPr>
          <p:cNvPr id="2" name="Titel 1">
            <a:extLst>
              <a:ext uri="{FF2B5EF4-FFF2-40B4-BE49-F238E27FC236}">
                <a16:creationId xmlns:a16="http://schemas.microsoft.com/office/drawing/2014/main" xmlns="" id="{D4F12EBF-CF8F-4714-BEE0-30A1064902D0}"/>
              </a:ext>
            </a:extLst>
          </p:cNvPr>
          <p:cNvSpPr>
            <a:spLocks noGrp="1"/>
          </p:cNvSpPr>
          <p:nvPr>
            <p:ph type="title"/>
          </p:nvPr>
        </p:nvSpPr>
        <p:spPr>
          <a:xfrm>
            <a:off x="360000" y="616530"/>
            <a:ext cx="7642812" cy="2516885"/>
          </a:xfrm>
        </p:spPr>
        <p:txBody>
          <a:bodyPr lIns="0" tIns="0" rIns="0" bIns="0" anchor="b">
            <a:noAutofit/>
          </a:bodyPr>
          <a:lstStyle>
            <a:lvl1pPr>
              <a:lnSpc>
                <a:spcPct val="98000"/>
              </a:lnSpc>
              <a:defRPr sz="4800">
                <a:solidFill>
                  <a:schemeClr val="accent1"/>
                </a:solidFill>
              </a:defRPr>
            </a:lvl1pPr>
          </a:lstStyle>
          <a:p>
            <a:r>
              <a:rPr lang="de-DE" dirty="0"/>
              <a:t>Mastertitelformat bearbeiten</a:t>
            </a:r>
          </a:p>
        </p:txBody>
      </p:sp>
      <p:sp>
        <p:nvSpPr>
          <p:cNvPr id="3" name="Textplatzhalter 2">
            <a:extLst>
              <a:ext uri="{FF2B5EF4-FFF2-40B4-BE49-F238E27FC236}">
                <a16:creationId xmlns:a16="http://schemas.microsoft.com/office/drawing/2014/main" xmlns="" id="{3C31F2D7-A605-4420-9965-A99A8E0A7437}"/>
              </a:ext>
            </a:extLst>
          </p:cNvPr>
          <p:cNvSpPr>
            <a:spLocks noGrp="1"/>
          </p:cNvSpPr>
          <p:nvPr>
            <p:ph type="body" idx="1"/>
          </p:nvPr>
        </p:nvSpPr>
        <p:spPr>
          <a:xfrm>
            <a:off x="360000" y="3124788"/>
            <a:ext cx="7642812" cy="2516885"/>
          </a:xfrm>
        </p:spPr>
        <p:txBody>
          <a:bodyPr>
            <a:noAutofit/>
          </a:bodyPr>
          <a:lstStyle>
            <a:lvl1pPr marL="0" indent="0">
              <a:lnSpc>
                <a:spcPct val="98000"/>
              </a:lnSpc>
              <a:spcBef>
                <a:spcPts val="0"/>
              </a:spcBef>
              <a:buNone/>
              <a:defRPr sz="48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xmlns=""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xmlns=""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xmlns=""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sp>
        <p:nvSpPr>
          <p:cNvPr id="10" name="SmartArt-Platzhalter 14">
            <a:extLst>
              <a:ext uri="{FF2B5EF4-FFF2-40B4-BE49-F238E27FC236}">
                <a16:creationId xmlns:a16="http://schemas.microsoft.com/office/drawing/2014/main" xmlns="" id="{861189CF-B82F-42F8-9B1E-3E5A50EC559C}"/>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xmlns=""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149973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folie warm grey">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xmlns=""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1">
              <a:alpha val="25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xmlns=""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xmlns=""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xmlns=""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xmlns=""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32077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apitelfolie farbig">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3" name="Textplatzhalter 2">
            <a:extLst>
              <a:ext uri="{FF2B5EF4-FFF2-40B4-BE49-F238E27FC236}">
                <a16:creationId xmlns:a16="http://schemas.microsoft.com/office/drawing/2014/main" xmlns=""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xmlns=""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xmlns=""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xmlns=""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xmlns="" id="{C0A000BE-D89F-4CF2-9153-4F676346A08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877358" y="358969"/>
            <a:ext cx="950656" cy="737079"/>
          </a:xfrm>
          <a:prstGeom prst="rect">
            <a:avLst/>
          </a:prstGeom>
        </p:spPr>
      </p:pic>
      <p:sp>
        <p:nvSpPr>
          <p:cNvPr id="9" name="Freihandform: Form 8">
            <a:extLst>
              <a:ext uri="{FF2B5EF4-FFF2-40B4-BE49-F238E27FC236}">
                <a16:creationId xmlns:a16="http://schemas.microsoft.com/office/drawing/2014/main" xmlns="" id="{951B6F9D-DB24-44F1-8ACB-F1C8797BDAF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Tree>
    <p:extLst>
      <p:ext uri="{BB962C8B-B14F-4D97-AF65-F5344CB8AC3E}">
        <p14:creationId xmlns:p14="http://schemas.microsoft.com/office/powerpoint/2010/main" val="366798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folie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xmlns=""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xmlns=""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xmlns=""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xmlns=""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xmlns=""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383054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folie Statements,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xmlns=""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xmlns=""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xmlns=""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xmlns=""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xmlns=""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2591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xmlns="" id="{0072B7B4-27E0-4F7C-BEF9-A2BE5E461AF3}"/>
              </a:ext>
            </a:extLst>
          </p:cNvPr>
          <p:cNvSpPr>
            <a:spLocks noGrp="1"/>
          </p:cNvSpPr>
          <p:nvPr>
            <p:ph type="sldNum" sz="quarter" idx="4"/>
          </p:nvPr>
        </p:nvSpPr>
        <p:spPr>
          <a:xfrm>
            <a:off x="11146737" y="6364924"/>
            <a:ext cx="680085" cy="365125"/>
          </a:xfrm>
          <a:prstGeom prst="rect">
            <a:avLst/>
          </a:prstGeom>
        </p:spPr>
        <p:txBody>
          <a:bodyPr vert="horz" lIns="0" tIns="0" rIns="0" bIns="0" rtlCol="0" anchor="ctr"/>
          <a:lstStyle>
            <a:lvl1pPr algn="r">
              <a:defRPr sz="155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fld id="{075B144D-941B-4DFC-AF5F-0416193D12EC}" type="slidenum">
              <a:rPr lang="de-DE" smtClean="0"/>
              <a:pPr/>
              <a:t>‹#›</a:t>
            </a:fld>
            <a:endParaRPr lang="de-DE" dirty="0"/>
          </a:p>
        </p:txBody>
      </p:sp>
      <p:sp>
        <p:nvSpPr>
          <p:cNvPr id="4" name="Datumsplatzhalter 3">
            <a:extLst>
              <a:ext uri="{FF2B5EF4-FFF2-40B4-BE49-F238E27FC236}">
                <a16:creationId xmlns:a16="http://schemas.microsoft.com/office/drawing/2014/main" xmlns="" id="{E9DB9242-2198-4F50-9940-0EBA7C6A7F79}"/>
              </a:ext>
            </a:extLst>
          </p:cNvPr>
          <p:cNvSpPr>
            <a:spLocks noGrp="1"/>
          </p:cNvSpPr>
          <p:nvPr>
            <p:ph type="dt" sz="half" idx="2"/>
          </p:nvPr>
        </p:nvSpPr>
        <p:spPr>
          <a:xfrm>
            <a:off x="367645" y="6356350"/>
            <a:ext cx="874559"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00.00.2020</a:t>
            </a:r>
            <a:endParaRPr lang="de-DE" dirty="0"/>
          </a:p>
        </p:txBody>
      </p:sp>
      <p:sp>
        <p:nvSpPr>
          <p:cNvPr id="5" name="Fußzeilenplatzhalter 4">
            <a:extLst>
              <a:ext uri="{FF2B5EF4-FFF2-40B4-BE49-F238E27FC236}">
                <a16:creationId xmlns:a16="http://schemas.microsoft.com/office/drawing/2014/main" xmlns="" id="{1DAD1664-878F-4F30-B2A4-1377B1AD93D7}"/>
              </a:ext>
            </a:extLst>
          </p:cNvPr>
          <p:cNvSpPr>
            <a:spLocks noGrp="1"/>
          </p:cNvSpPr>
          <p:nvPr>
            <p:ph type="ftr" sz="quarter" idx="3"/>
          </p:nvPr>
        </p:nvSpPr>
        <p:spPr>
          <a:xfrm>
            <a:off x="1319842" y="6356350"/>
            <a:ext cx="6495690"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SRH Unternehmen  –  Max Mustermann</a:t>
            </a:r>
            <a:endParaRPr lang="de-DE" dirty="0"/>
          </a:p>
        </p:txBody>
      </p:sp>
      <p:sp>
        <p:nvSpPr>
          <p:cNvPr id="3" name="Textplatzhalter 2">
            <a:extLst>
              <a:ext uri="{FF2B5EF4-FFF2-40B4-BE49-F238E27FC236}">
                <a16:creationId xmlns:a16="http://schemas.microsoft.com/office/drawing/2014/main" xmlns="" id="{53CA1C0B-8B72-4C84-BAB1-FEBDDAC945E9}"/>
              </a:ext>
            </a:extLst>
          </p:cNvPr>
          <p:cNvSpPr>
            <a:spLocks noGrp="1"/>
          </p:cNvSpPr>
          <p:nvPr>
            <p:ph type="body" idx="1"/>
          </p:nvPr>
        </p:nvSpPr>
        <p:spPr>
          <a:xfrm>
            <a:off x="359400" y="1728000"/>
            <a:ext cx="9157663" cy="4230000"/>
          </a:xfrm>
          <a:prstGeom prst="rect">
            <a:avLst/>
          </a:prstGeom>
          <a:noFill/>
        </p:spPr>
        <p:txBody>
          <a:bodyPr vert="horz" lIns="0" tIns="0" rIns="0" bIns="0" rtlCol="0">
            <a:noAutofit/>
          </a:bodyPr>
          <a:lstStyle/>
          <a:p>
            <a:pPr lvl="0"/>
            <a:r>
              <a:rPr lang="de-DE" dirty="0" err="1"/>
              <a:t>Copy</a:t>
            </a:r>
            <a:r>
              <a:rPr lang="de-DE" dirty="0"/>
              <a:t> 18 Pt.</a:t>
            </a:r>
          </a:p>
          <a:p>
            <a:pPr lvl="1"/>
            <a:r>
              <a:rPr lang="de-DE" dirty="0" err="1"/>
              <a:t>Copy</a:t>
            </a:r>
            <a:r>
              <a:rPr lang="de-DE" dirty="0"/>
              <a:t> mit </a:t>
            </a:r>
            <a:r>
              <a:rPr lang="de-DE" dirty="0" err="1"/>
              <a:t>Bulletpoint</a:t>
            </a:r>
            <a:r>
              <a:rPr lang="de-DE" dirty="0"/>
              <a:t> 18 Pt.</a:t>
            </a:r>
          </a:p>
          <a:p>
            <a:pPr lvl="2"/>
            <a:r>
              <a:rPr lang="de-DE" dirty="0" err="1"/>
              <a:t>Copy</a:t>
            </a:r>
            <a:r>
              <a:rPr lang="de-DE" dirty="0"/>
              <a:t> mit </a:t>
            </a:r>
            <a:r>
              <a:rPr lang="de-DE" dirty="0" err="1"/>
              <a:t>Bulletpoint</a:t>
            </a:r>
            <a:r>
              <a:rPr lang="de-DE" dirty="0"/>
              <a:t>, eingerückt 16 Pt.</a:t>
            </a:r>
          </a:p>
          <a:p>
            <a:pPr lvl="3"/>
            <a:r>
              <a:rPr lang="de-DE" dirty="0"/>
              <a:t>Zwischenüberschrift 20 Pt. </a:t>
            </a:r>
            <a:r>
              <a:rPr lang="de-DE" dirty="0" err="1"/>
              <a:t>Bold</a:t>
            </a:r>
            <a:endParaRPr lang="de-DE" dirty="0"/>
          </a:p>
          <a:p>
            <a:pPr lvl="4"/>
            <a:r>
              <a:rPr lang="de-DE" dirty="0"/>
              <a:t>Einleitungstext 20 Pt. </a:t>
            </a:r>
            <a:r>
              <a:rPr lang="de-DE" dirty="0" err="1"/>
              <a:t>Bold</a:t>
            </a:r>
            <a:endParaRPr lang="de-DE" dirty="0"/>
          </a:p>
          <a:p>
            <a:pPr lvl="5"/>
            <a:r>
              <a:rPr lang="de-DE" dirty="0" err="1"/>
              <a:t>Subline</a:t>
            </a:r>
            <a:r>
              <a:rPr lang="de-DE" dirty="0"/>
              <a:t> 24 Pt.</a:t>
            </a:r>
          </a:p>
          <a:p>
            <a:pPr lvl="6"/>
            <a:r>
              <a:rPr lang="de-DE" dirty="0"/>
              <a:t>Statements!</a:t>
            </a:r>
          </a:p>
          <a:p>
            <a:pPr lvl="7"/>
            <a:r>
              <a:rPr lang="de-DE" dirty="0"/>
              <a:t>SRH </a:t>
            </a:r>
          </a:p>
          <a:p>
            <a:pPr lvl="8"/>
            <a:r>
              <a:rPr lang="de-DE" dirty="0"/>
              <a:t>Quelle</a:t>
            </a:r>
          </a:p>
        </p:txBody>
      </p:sp>
      <p:sp>
        <p:nvSpPr>
          <p:cNvPr id="2" name="Titelplatzhalter 1">
            <a:extLst>
              <a:ext uri="{FF2B5EF4-FFF2-40B4-BE49-F238E27FC236}">
                <a16:creationId xmlns:a16="http://schemas.microsoft.com/office/drawing/2014/main" xmlns="" id="{92B4C745-B760-4320-98AD-BE2F6A54EBB9}"/>
              </a:ext>
            </a:extLst>
          </p:cNvPr>
          <p:cNvSpPr>
            <a:spLocks noGrp="1"/>
          </p:cNvSpPr>
          <p:nvPr>
            <p:ph type="title"/>
          </p:nvPr>
        </p:nvSpPr>
        <p:spPr>
          <a:xfrm>
            <a:off x="360000" y="358969"/>
            <a:ext cx="9157663" cy="835093"/>
          </a:xfrm>
          <a:prstGeom prst="rect">
            <a:avLst/>
          </a:prstGeom>
        </p:spPr>
        <p:txBody>
          <a:bodyPr vert="horz" lIns="0" tIns="0" rIns="0" bIns="0" rtlCol="0" anchor="b">
            <a:noAutofit/>
          </a:bodyPr>
          <a:lstStyle/>
          <a:p>
            <a:r>
              <a:rPr lang="de-DE" dirty="0"/>
              <a:t>Mastertitelformat bearbeiten</a:t>
            </a:r>
          </a:p>
        </p:txBody>
      </p:sp>
      <p:sp>
        <p:nvSpPr>
          <p:cNvPr id="12" name="Freihandform: Form 11">
            <a:extLst>
              <a:ext uri="{FF2B5EF4-FFF2-40B4-BE49-F238E27FC236}">
                <a16:creationId xmlns:a16="http://schemas.microsoft.com/office/drawing/2014/main" xmlns="" id="{E5453D28-3A12-4B40-BDC5-01A066B0461A}"/>
              </a:ext>
            </a:extLst>
          </p:cNvPr>
          <p:cNvSpPr/>
          <p:nvPr/>
        </p:nvSpPr>
        <p:spPr>
          <a:xfrm>
            <a:off x="10878555" y="361156"/>
            <a:ext cx="948335" cy="733815"/>
          </a:xfrm>
          <a:custGeom>
            <a:avLst/>
            <a:gdLst>
              <a:gd name="connsiteX0" fmla="*/ 619905 w 948335"/>
              <a:gd name="connsiteY0" fmla="*/ 599045 h 733815"/>
              <a:gd name="connsiteX1" fmla="*/ 708360 w 948335"/>
              <a:gd name="connsiteY1" fmla="*/ 599045 h 733815"/>
              <a:gd name="connsiteX2" fmla="*/ 708360 w 948335"/>
              <a:gd name="connsiteY2" fmla="*/ 175 h 733815"/>
              <a:gd name="connsiteX3" fmla="*/ 619905 w 948335"/>
              <a:gd name="connsiteY3" fmla="*/ 175 h 733815"/>
              <a:gd name="connsiteX4" fmla="*/ 619905 w 948335"/>
              <a:gd name="connsiteY4" fmla="*/ 599045 h 733815"/>
              <a:gd name="connsiteX5" fmla="*/ 811823 w 948335"/>
              <a:gd name="connsiteY5" fmla="*/ 196963 h 733815"/>
              <a:gd name="connsiteX6" fmla="*/ 753805 w 948335"/>
              <a:gd name="connsiteY6" fmla="*/ 199399 h 733815"/>
              <a:gd name="connsiteX7" fmla="*/ 753805 w 948335"/>
              <a:gd name="connsiteY7" fmla="*/ 281323 h 733815"/>
              <a:gd name="connsiteX8" fmla="*/ 860105 w 948335"/>
              <a:gd name="connsiteY8" fmla="*/ 364907 h 733815"/>
              <a:gd name="connsiteX9" fmla="*/ 860105 w 948335"/>
              <a:gd name="connsiteY9" fmla="*/ 599045 h 733815"/>
              <a:gd name="connsiteX10" fmla="*/ 948560 w 948335"/>
              <a:gd name="connsiteY10" fmla="*/ 599045 h 733815"/>
              <a:gd name="connsiteX11" fmla="*/ 948560 w 948335"/>
              <a:gd name="connsiteY11" fmla="*/ 353981 h 733815"/>
              <a:gd name="connsiteX12" fmla="*/ 811823 w 948335"/>
              <a:gd name="connsiteY12" fmla="*/ 196963 h 733815"/>
              <a:gd name="connsiteX13" fmla="*/ 208777 w 948335"/>
              <a:gd name="connsiteY13" fmla="*/ 199800 h 733815"/>
              <a:gd name="connsiteX14" fmla="*/ 72849 w 948335"/>
              <a:gd name="connsiteY14" fmla="*/ 366560 h 733815"/>
              <a:gd name="connsiteX15" fmla="*/ 72849 w 948335"/>
              <a:gd name="connsiteY15" fmla="*/ 567022 h 733815"/>
              <a:gd name="connsiteX16" fmla="*/ 225 w 948335"/>
              <a:gd name="connsiteY16" fmla="*/ 651830 h 733815"/>
              <a:gd name="connsiteX17" fmla="*/ 225 w 948335"/>
              <a:gd name="connsiteY17" fmla="*/ 732932 h 733815"/>
              <a:gd name="connsiteX18" fmla="*/ 25376 w 948335"/>
              <a:gd name="connsiteY18" fmla="*/ 733742 h 733815"/>
              <a:gd name="connsiteX19" fmla="*/ 161297 w 948335"/>
              <a:gd name="connsiteY19" fmla="*/ 566989 h 733815"/>
              <a:gd name="connsiteX20" fmla="*/ 161297 w 948335"/>
              <a:gd name="connsiteY20" fmla="*/ 366527 h 733815"/>
              <a:gd name="connsiteX21" fmla="*/ 233520 w 948335"/>
              <a:gd name="connsiteY21" fmla="*/ 281732 h 733815"/>
              <a:gd name="connsiteX22" fmla="*/ 233520 w 948335"/>
              <a:gd name="connsiteY22" fmla="*/ 200209 h 733815"/>
              <a:gd name="connsiteX23" fmla="*/ 208777 w 948335"/>
              <a:gd name="connsiteY23" fmla="*/ 199800 h 733815"/>
              <a:gd name="connsiteX24" fmla="*/ 480210 w 948335"/>
              <a:gd name="connsiteY24" fmla="*/ 199800 h 733815"/>
              <a:gd name="connsiteX25" fmla="*/ 344283 w 948335"/>
              <a:gd name="connsiteY25" fmla="*/ 366560 h 733815"/>
              <a:gd name="connsiteX26" fmla="*/ 344283 w 948335"/>
              <a:gd name="connsiteY26" fmla="*/ 599045 h 733815"/>
              <a:gd name="connsiteX27" fmla="*/ 432731 w 948335"/>
              <a:gd name="connsiteY27" fmla="*/ 599045 h 733815"/>
              <a:gd name="connsiteX28" fmla="*/ 432731 w 948335"/>
              <a:gd name="connsiteY28" fmla="*/ 366527 h 733815"/>
              <a:gd name="connsiteX29" fmla="*/ 505362 w 948335"/>
              <a:gd name="connsiteY29" fmla="*/ 281732 h 733815"/>
              <a:gd name="connsiteX30" fmla="*/ 505362 w 948335"/>
              <a:gd name="connsiteY30" fmla="*/ 200209 h 733815"/>
              <a:gd name="connsiteX31" fmla="*/ 480210 w 948335"/>
              <a:gd name="connsiteY31" fmla="*/ 199800 h 7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335" h="733815">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accent1"/>
          </a:solidFill>
          <a:ln w="6638" cap="flat">
            <a:noFill/>
            <a:prstDash val="solid"/>
            <a:round/>
          </a:ln>
        </p:spPr>
        <p:txBody>
          <a:bodyPr rtlCol="0" anchor="ctr"/>
          <a:lstStyle/>
          <a:p>
            <a:endParaRPr lang="de-DE"/>
          </a:p>
        </p:txBody>
      </p:sp>
    </p:spTree>
    <p:extLst>
      <p:ext uri="{BB962C8B-B14F-4D97-AF65-F5344CB8AC3E}">
        <p14:creationId xmlns:p14="http://schemas.microsoft.com/office/powerpoint/2010/main" val="1098669299"/>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676" r:id="rId3"/>
    <p:sldLayoutId id="2147483650" r:id="rId4"/>
    <p:sldLayoutId id="2147483651" r:id="rId5"/>
    <p:sldLayoutId id="2147483666" r:id="rId6"/>
    <p:sldLayoutId id="2147483686" r:id="rId7"/>
    <p:sldLayoutId id="2147483667" r:id="rId8"/>
    <p:sldLayoutId id="2147483664" r:id="rId9"/>
    <p:sldLayoutId id="2147483665" r:id="rId10"/>
    <p:sldLayoutId id="2147483661" r:id="rId11"/>
    <p:sldLayoutId id="2147483671" r:id="rId12"/>
    <p:sldLayoutId id="2147483672" r:id="rId13"/>
    <p:sldLayoutId id="2147483678" r:id="rId14"/>
    <p:sldLayoutId id="2147483673" r:id="rId15"/>
    <p:sldLayoutId id="2147483677" r:id="rId16"/>
    <p:sldLayoutId id="2147483683" r:id="rId17"/>
    <p:sldLayoutId id="2147483680" r:id="rId18"/>
    <p:sldLayoutId id="2147483684" r:id="rId19"/>
    <p:sldLayoutId id="2147483654" r:id="rId20"/>
    <p:sldLayoutId id="2147483655" r:id="rId21"/>
    <p:sldLayoutId id="2147483681" r:id="rId22"/>
    <p:sldLayoutId id="2147483682" r:id="rId23"/>
  </p:sldLayoutIdLst>
  <p:hf hdr="0"/>
  <p:txStyles>
    <p:titleStyle>
      <a:lvl1pPr algn="l" defTabSz="914400" rtl="0" eaLnBrk="1" latinLnBrk="0" hangingPunct="1">
        <a:lnSpc>
          <a:spcPct val="100000"/>
        </a:lnSpc>
        <a:spcBef>
          <a:spcPct val="0"/>
        </a:spcBef>
        <a:buNone/>
        <a:defRPr sz="3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1pPr>
    </p:titleStyle>
    <p:body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26" userDrawn="1">
          <p15:clr>
            <a:srgbClr val="F26B43"/>
          </p15:clr>
        </p15:guide>
        <p15:guide id="4" pos="7453" userDrawn="1">
          <p15:clr>
            <a:srgbClr val="F26B43"/>
          </p15:clr>
        </p15:guide>
        <p15:guide id="5" orient="horz" userDrawn="1">
          <p15:clr>
            <a:srgbClr val="F26B43"/>
          </p15:clr>
        </p15:guide>
        <p15:guide id="6" orient="horz" pos="4320" userDrawn="1">
          <p15:clr>
            <a:srgbClr val="F26B43"/>
          </p15:clr>
        </p15:guide>
        <p15:guide id="7" orient="horz" pos="1088" userDrawn="1">
          <p15:clr>
            <a:srgbClr val="F26B43"/>
          </p15:clr>
        </p15:guide>
        <p15:guide id="8" orient="horz" pos="3753" userDrawn="1">
          <p15:clr>
            <a:srgbClr val="F26B43"/>
          </p15:clr>
        </p15:guide>
        <p15:guide id="9" orient="horz" pos="690" userDrawn="1">
          <p15:clr>
            <a:srgbClr val="F26B43"/>
          </p15:clr>
        </p15:guide>
        <p15:guide id="10" pos="599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hyperlink" Target="https://legacy.reactjs.org/" TargetMode="External"/><Relationship Id="rId3" Type="http://schemas.openxmlformats.org/officeDocument/2006/relationships/hyperlink" Target="https://www.uber.com/us/en/ride/" TargetMode="External"/><Relationship Id="rId7" Type="http://schemas.openxmlformats.org/officeDocument/2006/relationships/hyperlink" Target="https://www.w3schools.com/html/default.asp" TargetMode="External"/><Relationship Id="rId2" Type="http://schemas.openxmlformats.org/officeDocument/2006/relationships/hyperlink" Target="https://www.flix.com/" TargetMode="External"/><Relationship Id="rId1" Type="http://schemas.openxmlformats.org/officeDocument/2006/relationships/slideLayout" Target="../slideLayouts/slideLayout14.xml"/><Relationship Id="rId6" Type="http://schemas.openxmlformats.org/officeDocument/2006/relationships/hyperlink" Target="https://iconscout.com/login-with-web?client_id=164901561613359&amp;token=04d12c30-1351-11ee-8ed9-0242ac140003&amp;utm_campaign=2.4.5&amp;utm_medium=figma&amp;utm_source=iconscout-plugin" TargetMode="External"/><Relationship Id="rId5" Type="http://schemas.openxmlformats.org/officeDocument/2006/relationships/hyperlink" Target="https://www.freepik.com/search?format=search&amp;query=local%20transport%20service%20website%20graphics&amp;selection=1" TargetMode="External"/><Relationship Id="rId4" Type="http://schemas.openxmlformats.org/officeDocument/2006/relationships/hyperlink" Target="https://www.blablacar.co.u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xmlns="" id="{514BACE3-4337-4A2D-8DDD-F4398029E921}"/>
              </a:ext>
            </a:extLst>
          </p:cNvPr>
          <p:cNvSpPr>
            <a:spLocks noGrp="1"/>
          </p:cNvSpPr>
          <p:nvPr>
            <p:ph type="title"/>
          </p:nvPr>
        </p:nvSpPr>
        <p:spPr/>
        <p:txBody>
          <a:bodyPr/>
          <a:lstStyle/>
          <a:p>
            <a:r>
              <a:rPr lang="de-DE" b="0" dirty="0"/>
              <a:t>Transportation </a:t>
            </a:r>
            <a:r>
              <a:rPr lang="de-DE" b="0" dirty="0" smtClean="0"/>
              <a:t>App : GoRoute</a:t>
            </a:r>
            <a:r>
              <a:rPr lang="de-DE" b="0" dirty="0"/>
              <a:t/>
            </a:r>
            <a:br>
              <a:rPr lang="de-DE" b="0" dirty="0"/>
            </a:br>
            <a:r>
              <a:rPr lang="de-DE" b="0" dirty="0"/>
              <a:t/>
            </a:r>
            <a:br>
              <a:rPr lang="de-DE" b="0" dirty="0"/>
            </a:br>
            <a:r>
              <a:rPr lang="de-DE" b="0" dirty="0"/>
              <a:t/>
            </a:r>
            <a:br>
              <a:rPr lang="de-DE" b="0" dirty="0"/>
            </a:br>
            <a:r>
              <a:rPr lang="de-DE" sz="2000" dirty="0"/>
              <a:t>Presented By,</a:t>
            </a:r>
            <a:br>
              <a:rPr lang="de-DE" sz="2000" dirty="0"/>
            </a:br>
            <a:r>
              <a:rPr lang="de-DE" sz="2000" dirty="0"/>
              <a:t>Adith Adithya PK</a:t>
            </a:r>
            <a:br>
              <a:rPr lang="de-DE" sz="2000" dirty="0"/>
            </a:br>
            <a:r>
              <a:rPr lang="de-DE" sz="2000" dirty="0"/>
              <a:t>Mahesh Nidugula</a:t>
            </a:r>
            <a:br>
              <a:rPr lang="de-DE" sz="2000" dirty="0"/>
            </a:br>
            <a:r>
              <a:rPr lang="de-DE" sz="2000" dirty="0"/>
              <a:t>Alan K Mathew</a:t>
            </a:r>
            <a:br>
              <a:rPr lang="de-DE" sz="2000" dirty="0"/>
            </a:br>
            <a:r>
              <a:rPr lang="de-DE" sz="2000" dirty="0"/>
              <a:t>Vendant Zalke</a:t>
            </a:r>
            <a:br>
              <a:rPr lang="de-DE" sz="2000" dirty="0"/>
            </a:br>
            <a:r>
              <a:rPr lang="de-DE" sz="2000" dirty="0"/>
              <a:t/>
            </a:r>
            <a:br>
              <a:rPr lang="de-DE" sz="2000" dirty="0"/>
            </a:br>
            <a:endParaRPr lang="de-DE" sz="2000" dirty="0"/>
          </a:p>
        </p:txBody>
      </p:sp>
      <p:sp>
        <p:nvSpPr>
          <p:cNvPr id="4" name="Datumsplatzhalter 3">
            <a:extLst>
              <a:ext uri="{FF2B5EF4-FFF2-40B4-BE49-F238E27FC236}">
                <a16:creationId xmlns:a16="http://schemas.microsoft.com/office/drawing/2014/main" xmlns="" id="{447C5B1E-727B-4088-AD0E-BEE8CBF41612}"/>
              </a:ext>
            </a:extLst>
          </p:cNvPr>
          <p:cNvSpPr>
            <a:spLocks noGrp="1"/>
          </p:cNvSpPr>
          <p:nvPr>
            <p:ph type="dt" sz="half" idx="10"/>
          </p:nvPr>
        </p:nvSpPr>
        <p:spPr/>
        <p:txBody>
          <a:bodyPr/>
          <a:lstStyle/>
          <a:p>
            <a:r>
              <a:rPr lang="de-DE" dirty="0"/>
              <a:t>06.04.2023</a:t>
            </a:r>
          </a:p>
        </p:txBody>
      </p:sp>
      <p:sp>
        <p:nvSpPr>
          <p:cNvPr id="5" name="Fußzeilenplatzhalter 4">
            <a:extLst>
              <a:ext uri="{FF2B5EF4-FFF2-40B4-BE49-F238E27FC236}">
                <a16:creationId xmlns:a16="http://schemas.microsoft.com/office/drawing/2014/main" xmlns="" id="{72775CE3-3566-4C2C-9B60-8313F0670425}"/>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xmlns="" id="{630901D8-2231-446A-8D14-E61C975DAB59}"/>
              </a:ext>
            </a:extLst>
          </p:cNvPr>
          <p:cNvSpPr>
            <a:spLocks noGrp="1"/>
          </p:cNvSpPr>
          <p:nvPr>
            <p:ph type="sldNum" sz="quarter" idx="12"/>
          </p:nvPr>
        </p:nvSpPr>
        <p:spPr/>
        <p:txBody>
          <a:bodyPr/>
          <a:lstStyle/>
          <a:p>
            <a:fld id="{075B144D-941B-4DFC-AF5F-0416193D12EC}" type="slidenum">
              <a:rPr lang="de-DE" smtClean="0"/>
              <a:t>1</a:t>
            </a:fld>
            <a:endParaRPr lang="de-DE"/>
          </a:p>
        </p:txBody>
      </p:sp>
    </p:spTree>
    <p:extLst>
      <p:ext uri="{BB962C8B-B14F-4D97-AF65-F5344CB8AC3E}">
        <p14:creationId xmlns:p14="http://schemas.microsoft.com/office/powerpoint/2010/main" val="6726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xmlns="" id="{32EF7F18-1F6F-4EA6-BA1D-EC28B489C826}"/>
              </a:ext>
            </a:extLst>
          </p:cNvPr>
          <p:cNvSpPr>
            <a:spLocks noGrp="1"/>
          </p:cNvSpPr>
          <p:nvPr>
            <p:ph type="title"/>
          </p:nvPr>
        </p:nvSpPr>
        <p:spPr/>
        <p:txBody>
          <a:bodyPr/>
          <a:lstStyle/>
          <a:p>
            <a:r>
              <a:rPr lang="de-DE" dirty="0"/>
              <a:t>LO FI WIREFRAME</a:t>
            </a:r>
          </a:p>
        </p:txBody>
      </p:sp>
      <p:sp>
        <p:nvSpPr>
          <p:cNvPr id="10" name="Textplatzhalter 9">
            <a:extLst>
              <a:ext uri="{FF2B5EF4-FFF2-40B4-BE49-F238E27FC236}">
                <a16:creationId xmlns:a16="http://schemas.microsoft.com/office/drawing/2014/main" xmlns="" id="{9B450133-B8F4-445D-951A-4C90E22B3F09}"/>
              </a:ext>
            </a:extLst>
          </p:cNvPr>
          <p:cNvSpPr>
            <a:spLocks noGrp="1"/>
          </p:cNvSpPr>
          <p:nvPr>
            <p:ph type="body" sz="quarter" idx="13"/>
          </p:nvPr>
        </p:nvSpPr>
        <p:spPr>
          <a:xfrm>
            <a:off x="359399" y="1728000"/>
            <a:ext cx="11395825" cy="4230000"/>
          </a:xfrm>
        </p:spPr>
        <p:txBody>
          <a:bodyPr/>
          <a:lstStyle/>
          <a:p>
            <a:pPr marL="0" lvl="1" indent="0">
              <a:buNone/>
            </a:pPr>
            <a:endParaRPr lang="en-US" dirty="0"/>
          </a:p>
          <a:p>
            <a:pPr lvl="1"/>
            <a:endParaRPr lang="de-DE" dirty="0"/>
          </a:p>
        </p:txBody>
      </p:sp>
      <p:sp>
        <p:nvSpPr>
          <p:cNvPr id="4" name="Datumsplatzhalter 3">
            <a:extLst>
              <a:ext uri="{FF2B5EF4-FFF2-40B4-BE49-F238E27FC236}">
                <a16:creationId xmlns:a16="http://schemas.microsoft.com/office/drawing/2014/main" xmlns="" id="{2ECADF70-8D12-40C0-82AA-601F4EA804F8}"/>
              </a:ext>
            </a:extLst>
          </p:cNvPr>
          <p:cNvSpPr>
            <a:spLocks noGrp="1"/>
          </p:cNvSpPr>
          <p:nvPr>
            <p:ph type="dt" sz="half" idx="10"/>
          </p:nvPr>
        </p:nvSpPr>
        <p:spPr/>
        <p:txBody>
          <a:bodyPr/>
          <a:lstStyle/>
          <a:p>
            <a:r>
              <a:rPr lang="de-DE" dirty="0"/>
              <a:t>06.03.2023</a:t>
            </a:r>
          </a:p>
        </p:txBody>
      </p:sp>
      <p:sp>
        <p:nvSpPr>
          <p:cNvPr id="5" name="Fußzeilenplatzhalter 4">
            <a:extLst>
              <a:ext uri="{FF2B5EF4-FFF2-40B4-BE49-F238E27FC236}">
                <a16:creationId xmlns:a16="http://schemas.microsoft.com/office/drawing/2014/main" xmlns=""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xmlns="" id="{116FF742-CF3B-4ADF-B62E-3ACF2DCB57F3}"/>
              </a:ext>
            </a:extLst>
          </p:cNvPr>
          <p:cNvSpPr>
            <a:spLocks noGrp="1"/>
          </p:cNvSpPr>
          <p:nvPr>
            <p:ph type="sldNum" sz="quarter" idx="12"/>
          </p:nvPr>
        </p:nvSpPr>
        <p:spPr/>
        <p:txBody>
          <a:bodyPr/>
          <a:lstStyle/>
          <a:p>
            <a:fld id="{075B144D-941B-4DFC-AF5F-0416193D12EC}" type="slidenum">
              <a:rPr lang="de-DE" smtClean="0"/>
              <a:pPr/>
              <a:t>10</a:t>
            </a:fld>
            <a:endParaRPr lang="de-DE"/>
          </a:p>
        </p:txBody>
      </p:sp>
      <p:pic>
        <p:nvPicPr>
          <p:cNvPr id="7" name="Picture 6" descr="A screenshot of a wireframe&#10;&#10;Description automatically generated">
            <a:extLst>
              <a:ext uri="{FF2B5EF4-FFF2-40B4-BE49-F238E27FC236}">
                <a16:creationId xmlns:a16="http://schemas.microsoft.com/office/drawing/2014/main" xmlns="" id="{8D3F3927-204F-A818-B888-D3DE041E7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221"/>
          <a:stretch/>
        </p:blipFill>
        <p:spPr>
          <a:xfrm>
            <a:off x="634166" y="1728000"/>
            <a:ext cx="3403665" cy="4628350"/>
          </a:xfrm>
          <a:prstGeom prst="rect">
            <a:avLst/>
          </a:prstGeom>
        </p:spPr>
      </p:pic>
      <p:sp>
        <p:nvSpPr>
          <p:cNvPr id="8" name="TextBox 7">
            <a:extLst>
              <a:ext uri="{FF2B5EF4-FFF2-40B4-BE49-F238E27FC236}">
                <a16:creationId xmlns:a16="http://schemas.microsoft.com/office/drawing/2014/main" xmlns="" id="{ADAB84EF-D98C-4A46-90FF-6980BEC77800}"/>
              </a:ext>
            </a:extLst>
          </p:cNvPr>
          <p:cNvSpPr txBox="1"/>
          <p:nvPr/>
        </p:nvSpPr>
        <p:spPr>
          <a:xfrm>
            <a:off x="1685108" y="1407746"/>
            <a:ext cx="1777957" cy="369332"/>
          </a:xfrm>
          <a:prstGeom prst="rect">
            <a:avLst/>
          </a:prstGeom>
          <a:noFill/>
        </p:spPr>
        <p:txBody>
          <a:bodyPr wrap="square" rtlCol="0">
            <a:spAutoFit/>
          </a:bodyPr>
          <a:lstStyle/>
          <a:p>
            <a:r>
              <a:rPr lang="en-US" dirty="0"/>
              <a:t>HOME</a:t>
            </a:r>
          </a:p>
        </p:txBody>
      </p:sp>
      <p:pic>
        <p:nvPicPr>
          <p:cNvPr id="13" name="Picture 12" descr="A group of rectangular boxes&#10;&#10;Description automatically generated">
            <a:extLst>
              <a:ext uri="{FF2B5EF4-FFF2-40B4-BE49-F238E27FC236}">
                <a16:creationId xmlns:a16="http://schemas.microsoft.com/office/drawing/2014/main" xmlns="" id="{718D60CA-76D1-0C61-EBF7-B4D4BE5FAF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 t="-1" r="321" b="33229"/>
          <a:stretch/>
        </p:blipFill>
        <p:spPr>
          <a:xfrm>
            <a:off x="7379299" y="1728000"/>
            <a:ext cx="4107480" cy="4579272"/>
          </a:xfrm>
          <a:prstGeom prst="rect">
            <a:avLst/>
          </a:prstGeom>
        </p:spPr>
      </p:pic>
      <p:sp>
        <p:nvSpPr>
          <p:cNvPr id="14" name="TextBox 13">
            <a:extLst>
              <a:ext uri="{FF2B5EF4-FFF2-40B4-BE49-F238E27FC236}">
                <a16:creationId xmlns:a16="http://schemas.microsoft.com/office/drawing/2014/main" xmlns="" id="{4D4F2FF2-E454-E20E-6AE8-69771A3A2274}"/>
              </a:ext>
            </a:extLst>
          </p:cNvPr>
          <p:cNvSpPr txBox="1"/>
          <p:nvPr/>
        </p:nvSpPr>
        <p:spPr>
          <a:xfrm>
            <a:off x="8665986" y="1401811"/>
            <a:ext cx="1142300" cy="369332"/>
          </a:xfrm>
          <a:prstGeom prst="rect">
            <a:avLst/>
          </a:prstGeom>
          <a:noFill/>
        </p:spPr>
        <p:txBody>
          <a:bodyPr wrap="none" rtlCol="0">
            <a:spAutoFit/>
          </a:bodyPr>
          <a:lstStyle/>
          <a:p>
            <a:r>
              <a:rPr lang="en-US" dirty="0"/>
              <a:t>SERVICE </a:t>
            </a:r>
          </a:p>
        </p:txBody>
      </p:sp>
    </p:spTree>
    <p:extLst>
      <p:ext uri="{BB962C8B-B14F-4D97-AF65-F5344CB8AC3E}">
        <p14:creationId xmlns:p14="http://schemas.microsoft.com/office/powerpoint/2010/main" val="87454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xmlns="" id="{32EF7F18-1F6F-4EA6-BA1D-EC28B489C826}"/>
              </a:ext>
            </a:extLst>
          </p:cNvPr>
          <p:cNvSpPr>
            <a:spLocks noGrp="1"/>
          </p:cNvSpPr>
          <p:nvPr>
            <p:ph type="title"/>
          </p:nvPr>
        </p:nvSpPr>
        <p:spPr>
          <a:xfrm>
            <a:off x="537708" y="338444"/>
            <a:ext cx="9158400" cy="835093"/>
          </a:xfrm>
        </p:spPr>
        <p:txBody>
          <a:bodyPr/>
          <a:lstStyle/>
          <a:p>
            <a:r>
              <a:rPr lang="de-DE" dirty="0"/>
              <a:t>LO FI WIREFRAME</a:t>
            </a:r>
          </a:p>
        </p:txBody>
      </p:sp>
      <p:sp>
        <p:nvSpPr>
          <p:cNvPr id="10" name="Textplatzhalter 9">
            <a:extLst>
              <a:ext uri="{FF2B5EF4-FFF2-40B4-BE49-F238E27FC236}">
                <a16:creationId xmlns:a16="http://schemas.microsoft.com/office/drawing/2014/main" xmlns="" id="{9B450133-B8F4-445D-951A-4C90E22B3F09}"/>
              </a:ext>
            </a:extLst>
          </p:cNvPr>
          <p:cNvSpPr>
            <a:spLocks noGrp="1"/>
          </p:cNvSpPr>
          <p:nvPr>
            <p:ph type="body" sz="quarter" idx="13"/>
          </p:nvPr>
        </p:nvSpPr>
        <p:spPr>
          <a:xfrm>
            <a:off x="359399" y="1728000"/>
            <a:ext cx="11395825" cy="4230000"/>
          </a:xfrm>
        </p:spPr>
        <p:txBody>
          <a:bodyPr/>
          <a:lstStyle/>
          <a:p>
            <a:pPr marL="0" lvl="1" indent="0">
              <a:buNone/>
            </a:pPr>
            <a:endParaRPr lang="en-US" dirty="0"/>
          </a:p>
          <a:p>
            <a:pPr lvl="1"/>
            <a:endParaRPr lang="de-DE" dirty="0"/>
          </a:p>
        </p:txBody>
      </p:sp>
      <p:sp>
        <p:nvSpPr>
          <p:cNvPr id="4" name="Datumsplatzhalter 3">
            <a:extLst>
              <a:ext uri="{FF2B5EF4-FFF2-40B4-BE49-F238E27FC236}">
                <a16:creationId xmlns:a16="http://schemas.microsoft.com/office/drawing/2014/main" xmlns="" id="{2ECADF70-8D12-40C0-82AA-601F4EA804F8}"/>
              </a:ext>
            </a:extLst>
          </p:cNvPr>
          <p:cNvSpPr>
            <a:spLocks noGrp="1"/>
          </p:cNvSpPr>
          <p:nvPr>
            <p:ph type="dt" sz="half" idx="10"/>
          </p:nvPr>
        </p:nvSpPr>
        <p:spPr/>
        <p:txBody>
          <a:bodyPr/>
          <a:lstStyle/>
          <a:p>
            <a:r>
              <a:rPr lang="de-DE" dirty="0"/>
              <a:t>06.03.2023</a:t>
            </a:r>
          </a:p>
        </p:txBody>
      </p:sp>
      <p:sp>
        <p:nvSpPr>
          <p:cNvPr id="5" name="Fußzeilenplatzhalter 4">
            <a:extLst>
              <a:ext uri="{FF2B5EF4-FFF2-40B4-BE49-F238E27FC236}">
                <a16:creationId xmlns:a16="http://schemas.microsoft.com/office/drawing/2014/main" xmlns="" id="{A717712B-F2AF-4265-A0C2-F014D5B4C081}"/>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xmlns="" id="{116FF742-CF3B-4ADF-B62E-3ACF2DCB57F3}"/>
              </a:ext>
            </a:extLst>
          </p:cNvPr>
          <p:cNvSpPr>
            <a:spLocks noGrp="1"/>
          </p:cNvSpPr>
          <p:nvPr>
            <p:ph type="sldNum" sz="quarter" idx="12"/>
          </p:nvPr>
        </p:nvSpPr>
        <p:spPr/>
        <p:txBody>
          <a:bodyPr/>
          <a:lstStyle/>
          <a:p>
            <a:fld id="{075B144D-941B-4DFC-AF5F-0416193D12EC}" type="slidenum">
              <a:rPr lang="de-DE" smtClean="0"/>
              <a:pPr/>
              <a:t>11</a:t>
            </a:fld>
            <a:endParaRPr lang="de-DE"/>
          </a:p>
        </p:txBody>
      </p:sp>
      <p:sp>
        <p:nvSpPr>
          <p:cNvPr id="8" name="TextBox 7">
            <a:extLst>
              <a:ext uri="{FF2B5EF4-FFF2-40B4-BE49-F238E27FC236}">
                <a16:creationId xmlns:a16="http://schemas.microsoft.com/office/drawing/2014/main" xmlns="" id="{ADAB84EF-D98C-4A46-90FF-6980BEC77800}"/>
              </a:ext>
            </a:extLst>
          </p:cNvPr>
          <p:cNvSpPr txBox="1"/>
          <p:nvPr/>
        </p:nvSpPr>
        <p:spPr>
          <a:xfrm>
            <a:off x="1956922" y="1394018"/>
            <a:ext cx="1777957" cy="369332"/>
          </a:xfrm>
          <a:prstGeom prst="rect">
            <a:avLst/>
          </a:prstGeom>
          <a:noFill/>
        </p:spPr>
        <p:txBody>
          <a:bodyPr wrap="square" rtlCol="0">
            <a:spAutoFit/>
          </a:bodyPr>
          <a:lstStyle/>
          <a:p>
            <a:r>
              <a:rPr lang="en-US" dirty="0"/>
              <a:t>DETAILS</a:t>
            </a:r>
          </a:p>
        </p:txBody>
      </p:sp>
      <p:sp>
        <p:nvSpPr>
          <p:cNvPr id="14" name="TextBox 13">
            <a:extLst>
              <a:ext uri="{FF2B5EF4-FFF2-40B4-BE49-F238E27FC236}">
                <a16:creationId xmlns:a16="http://schemas.microsoft.com/office/drawing/2014/main" xmlns="" id="{4D4F2FF2-E454-E20E-6AE8-69771A3A2274}"/>
              </a:ext>
            </a:extLst>
          </p:cNvPr>
          <p:cNvSpPr txBox="1"/>
          <p:nvPr/>
        </p:nvSpPr>
        <p:spPr>
          <a:xfrm>
            <a:off x="8964939" y="1394018"/>
            <a:ext cx="1412310" cy="369332"/>
          </a:xfrm>
          <a:prstGeom prst="rect">
            <a:avLst/>
          </a:prstGeom>
          <a:noFill/>
        </p:spPr>
        <p:txBody>
          <a:bodyPr wrap="none" rtlCol="0">
            <a:spAutoFit/>
          </a:bodyPr>
          <a:lstStyle/>
          <a:p>
            <a:r>
              <a:rPr lang="en-US" dirty="0"/>
              <a:t>CHECKOUT</a:t>
            </a:r>
          </a:p>
        </p:txBody>
      </p:sp>
      <p:pic>
        <p:nvPicPr>
          <p:cNvPr id="16" name="Picture 15" descr="A screenshot of a computer&#10;&#10;Description automatically generated">
            <a:extLst>
              <a:ext uri="{FF2B5EF4-FFF2-40B4-BE49-F238E27FC236}">
                <a16:creationId xmlns:a16="http://schemas.microsoft.com/office/drawing/2014/main" xmlns="" id="{6B7FEDA9-10C2-A448-1642-132B16BD44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4166"/>
          <a:stretch/>
        </p:blipFill>
        <p:spPr>
          <a:xfrm>
            <a:off x="537708" y="1777078"/>
            <a:ext cx="4118232" cy="4375366"/>
          </a:xfrm>
          <a:prstGeom prst="rect">
            <a:avLst/>
          </a:prstGeom>
        </p:spPr>
      </p:pic>
      <p:pic>
        <p:nvPicPr>
          <p:cNvPr id="18" name="Picture 17" descr="A grey and black web design&#10;&#10;Description automatically generated">
            <a:extLst>
              <a:ext uri="{FF2B5EF4-FFF2-40B4-BE49-F238E27FC236}">
                <a16:creationId xmlns:a16="http://schemas.microsoft.com/office/drawing/2014/main" xmlns="" id="{11F7C092-2A8B-26D8-9763-C9E34C472C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49" t="6929" r="8010" b="4937"/>
          <a:stretch/>
        </p:blipFill>
        <p:spPr>
          <a:xfrm>
            <a:off x="6853533" y="1823794"/>
            <a:ext cx="5080000" cy="3640188"/>
          </a:xfrm>
          <a:prstGeom prst="rect">
            <a:avLst/>
          </a:prstGeom>
        </p:spPr>
      </p:pic>
    </p:spTree>
    <p:extLst>
      <p:ext uri="{BB962C8B-B14F-4D97-AF65-F5344CB8AC3E}">
        <p14:creationId xmlns:p14="http://schemas.microsoft.com/office/powerpoint/2010/main" val="147105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User Flow:-</a:t>
            </a:r>
            <a:endParaRPr lang="en-IN" dirty="0"/>
          </a:p>
        </p:txBody>
      </p:sp>
      <p:sp>
        <p:nvSpPr>
          <p:cNvPr id="4" name="Date Placeholder 3"/>
          <p:cNvSpPr>
            <a:spLocks noGrp="1"/>
          </p:cNvSpPr>
          <p:nvPr>
            <p:ph type="dt" sz="half" idx="10"/>
          </p:nvPr>
        </p:nvSpPr>
        <p:spPr/>
        <p:txBody>
          <a:bodyPr/>
          <a:lstStyle/>
          <a:p>
            <a:r>
              <a:rPr lang="de-DE" smtClean="0"/>
              <a:t>00.00.2020</a:t>
            </a:r>
            <a:endParaRPr lang="de-DE"/>
          </a:p>
        </p:txBody>
      </p:sp>
      <p:sp>
        <p:nvSpPr>
          <p:cNvPr id="5" name="Footer Placeholder 4"/>
          <p:cNvSpPr>
            <a:spLocks noGrp="1"/>
          </p:cNvSpPr>
          <p:nvPr>
            <p:ph type="ftr" sz="quarter" idx="11"/>
          </p:nvPr>
        </p:nvSpPr>
        <p:spPr/>
        <p:txBody>
          <a:bodyPr/>
          <a:lstStyle/>
          <a:p>
            <a:r>
              <a:rPr lang="de-DE" smtClean="0"/>
              <a:t>SRH Unternehmen  –  Max Mustermann</a:t>
            </a:r>
            <a:endParaRPr lang="de-DE"/>
          </a:p>
        </p:txBody>
      </p:sp>
      <p:sp>
        <p:nvSpPr>
          <p:cNvPr id="6" name="Slide Number Placeholder 5"/>
          <p:cNvSpPr>
            <a:spLocks noGrp="1"/>
          </p:cNvSpPr>
          <p:nvPr>
            <p:ph type="sldNum" sz="quarter" idx="12"/>
          </p:nvPr>
        </p:nvSpPr>
        <p:spPr/>
        <p:txBody>
          <a:bodyPr/>
          <a:lstStyle/>
          <a:p>
            <a:fld id="{075B144D-941B-4DFC-AF5F-0416193D12EC}" type="slidenum">
              <a:rPr lang="de-DE" smtClean="0"/>
              <a:t>12</a:t>
            </a:fld>
            <a:endParaRPr lang="de-DE"/>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40548"/>
            <a:ext cx="12192000" cy="4136572"/>
          </a:xfrm>
          <a:prstGeom prst="rect">
            <a:avLst/>
          </a:prstGeom>
        </p:spPr>
      </p:pic>
    </p:spTree>
    <p:extLst>
      <p:ext uri="{BB962C8B-B14F-4D97-AF65-F5344CB8AC3E}">
        <p14:creationId xmlns:p14="http://schemas.microsoft.com/office/powerpoint/2010/main" val="232148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Text Placeholder 2"/>
          <p:cNvSpPr>
            <a:spLocks noGrp="1"/>
          </p:cNvSpPr>
          <p:nvPr>
            <p:ph type="body" sz="quarter" idx="13"/>
          </p:nvPr>
        </p:nvSpPr>
        <p:spPr>
          <a:xfrm>
            <a:off x="1119891" y="1755160"/>
            <a:ext cx="9158400" cy="4230000"/>
          </a:xfrm>
        </p:spPr>
        <p:txBody>
          <a:bodyPr/>
          <a:lstStyle/>
          <a:p>
            <a:pPr marL="342900" lvl="0" indent="-342900">
              <a:buFont typeface="+mj-lt"/>
              <a:buAutoNum type="arabicPeriod"/>
            </a:pPr>
            <a:r>
              <a:rPr lang="en-IN" u="sng" dirty="0">
                <a:hlinkClick r:id="rId2"/>
              </a:rPr>
              <a:t>https://www.flix.com/</a:t>
            </a:r>
            <a:endParaRPr lang="en-IN" dirty="0"/>
          </a:p>
          <a:p>
            <a:pPr marL="342900" lvl="0" indent="-342900">
              <a:buFont typeface="+mj-lt"/>
              <a:buAutoNum type="arabicPeriod"/>
            </a:pPr>
            <a:r>
              <a:rPr lang="en-IN" u="sng" dirty="0">
                <a:hlinkClick r:id="rId3"/>
              </a:rPr>
              <a:t>https://www.uber.com/us/en/ride/</a:t>
            </a:r>
            <a:endParaRPr lang="en-IN" dirty="0"/>
          </a:p>
          <a:p>
            <a:pPr marL="342900" lvl="0" indent="-342900">
              <a:buFont typeface="+mj-lt"/>
              <a:buAutoNum type="arabicPeriod"/>
            </a:pPr>
            <a:r>
              <a:rPr lang="en-IN" u="sng" dirty="0">
                <a:hlinkClick r:id="rId4"/>
              </a:rPr>
              <a:t>https://www.blablacar.co.uk/</a:t>
            </a:r>
            <a:endParaRPr lang="en-IN" dirty="0"/>
          </a:p>
          <a:p>
            <a:pPr marL="342900" lvl="0" indent="-342900">
              <a:buFont typeface="+mj-lt"/>
              <a:buAutoNum type="arabicPeriod"/>
            </a:pPr>
            <a:r>
              <a:rPr lang="en-IN" u="sng" dirty="0">
                <a:hlinkClick r:id="rId5"/>
              </a:rPr>
              <a:t>https://www.freepik.com/search?format=search&amp;query=local%20transport%20service%20website%20graphics&amp;selection=1</a:t>
            </a:r>
            <a:endParaRPr lang="en-IN" dirty="0"/>
          </a:p>
          <a:p>
            <a:pPr marL="342900" lvl="0" indent="-342900">
              <a:buFont typeface="+mj-lt"/>
              <a:buAutoNum type="arabicPeriod"/>
            </a:pPr>
            <a:r>
              <a:rPr lang="en-IN" u="sng" dirty="0">
                <a:hlinkClick r:id="rId6"/>
              </a:rPr>
              <a:t>https://iconscout.com/login-with-web?client_id=164901561613359&amp;token=04d12c30-1351-11ee-8ed9-0242ac140003&amp;utm_campaign=2.4.5&amp;utm_medium=figma&amp;utm_source=iconscout-plugin</a:t>
            </a:r>
            <a:endParaRPr lang="en-IN" dirty="0"/>
          </a:p>
          <a:p>
            <a:pPr marL="342900" lvl="0" indent="-342900">
              <a:buFont typeface="+mj-lt"/>
              <a:buAutoNum type="arabicPeriod"/>
            </a:pPr>
            <a:r>
              <a:rPr lang="en-IN" u="sng" dirty="0">
                <a:hlinkClick r:id="rId7"/>
              </a:rPr>
              <a:t>https://www.w3schools.com/html/default.asp</a:t>
            </a:r>
            <a:endParaRPr lang="en-IN" dirty="0"/>
          </a:p>
          <a:p>
            <a:pPr marL="342900" lvl="0" indent="-342900">
              <a:buFont typeface="+mj-lt"/>
              <a:buAutoNum type="arabicPeriod"/>
            </a:pPr>
            <a:r>
              <a:rPr lang="en-IN" u="sng" dirty="0">
                <a:hlinkClick r:id="rId8"/>
              </a:rPr>
              <a:t>https://legacy.reactjs.org/</a:t>
            </a:r>
            <a:endParaRPr lang="en-IN" dirty="0"/>
          </a:p>
          <a:p>
            <a:pPr marL="342900" indent="-342900">
              <a:buFont typeface="+mj-lt"/>
              <a:buAutoNum type="arabicPeriod"/>
            </a:pPr>
            <a:endParaRPr lang="en-IN" dirty="0"/>
          </a:p>
        </p:txBody>
      </p:sp>
      <p:sp>
        <p:nvSpPr>
          <p:cNvPr id="4" name="Date Placeholder 3"/>
          <p:cNvSpPr>
            <a:spLocks noGrp="1"/>
          </p:cNvSpPr>
          <p:nvPr>
            <p:ph type="dt" sz="half" idx="10"/>
          </p:nvPr>
        </p:nvSpPr>
        <p:spPr/>
        <p:txBody>
          <a:bodyPr/>
          <a:lstStyle/>
          <a:p>
            <a:r>
              <a:rPr lang="de-DE" smtClean="0"/>
              <a:t>00.00.2020</a:t>
            </a:r>
            <a:endParaRPr lang="de-DE"/>
          </a:p>
        </p:txBody>
      </p:sp>
      <p:sp>
        <p:nvSpPr>
          <p:cNvPr id="5" name="Footer Placeholder 4"/>
          <p:cNvSpPr>
            <a:spLocks noGrp="1"/>
          </p:cNvSpPr>
          <p:nvPr>
            <p:ph type="ftr" sz="quarter" idx="11"/>
          </p:nvPr>
        </p:nvSpPr>
        <p:spPr/>
        <p:txBody>
          <a:bodyPr/>
          <a:lstStyle/>
          <a:p>
            <a:r>
              <a:rPr lang="de-DE" smtClean="0"/>
              <a:t>SRH Unternehmen  –  Max Mustermann</a:t>
            </a:r>
            <a:endParaRPr lang="de-DE"/>
          </a:p>
        </p:txBody>
      </p:sp>
      <p:sp>
        <p:nvSpPr>
          <p:cNvPr id="6" name="Slide Number Placeholder 5"/>
          <p:cNvSpPr>
            <a:spLocks noGrp="1"/>
          </p:cNvSpPr>
          <p:nvPr>
            <p:ph type="sldNum" sz="quarter" idx="12"/>
          </p:nvPr>
        </p:nvSpPr>
        <p:spPr/>
        <p:txBody>
          <a:bodyPr/>
          <a:lstStyle/>
          <a:p>
            <a:fld id="{075B144D-941B-4DFC-AF5F-0416193D12EC}" type="slidenum">
              <a:rPr lang="de-DE" smtClean="0"/>
              <a:t>13</a:t>
            </a:fld>
            <a:endParaRPr lang="de-DE"/>
          </a:p>
        </p:txBody>
      </p:sp>
    </p:spTree>
    <p:extLst>
      <p:ext uri="{BB962C8B-B14F-4D97-AF65-F5344CB8AC3E}">
        <p14:creationId xmlns:p14="http://schemas.microsoft.com/office/powerpoint/2010/main" val="1553731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xmlns="" id="{D152498C-0B7D-477D-A4A4-55BE6AF383B8}"/>
              </a:ext>
            </a:extLst>
          </p:cNvPr>
          <p:cNvSpPr>
            <a:spLocks noGrp="1"/>
          </p:cNvSpPr>
          <p:nvPr>
            <p:ph type="title"/>
          </p:nvPr>
        </p:nvSpPr>
        <p:spPr>
          <a:xfrm>
            <a:off x="256305" y="2498853"/>
            <a:ext cx="9157663" cy="835093"/>
          </a:xfrm>
        </p:spPr>
        <p:txBody>
          <a:bodyPr/>
          <a:lstStyle/>
          <a:p>
            <a:r>
              <a:rPr lang="de-DE" sz="4000" dirty="0"/>
              <a:t>Thankyou for your attention!</a:t>
            </a:r>
          </a:p>
        </p:txBody>
      </p:sp>
      <p:sp>
        <p:nvSpPr>
          <p:cNvPr id="4" name="Datumsplatzhalter 3">
            <a:extLst>
              <a:ext uri="{FF2B5EF4-FFF2-40B4-BE49-F238E27FC236}">
                <a16:creationId xmlns:a16="http://schemas.microsoft.com/office/drawing/2014/main" xmlns="" id="{014C282B-E1A9-45B9-B597-70CB024D2787}"/>
              </a:ext>
            </a:extLst>
          </p:cNvPr>
          <p:cNvSpPr>
            <a:spLocks noGrp="1"/>
          </p:cNvSpPr>
          <p:nvPr>
            <p:ph type="dt" sz="half" idx="10"/>
          </p:nvPr>
        </p:nvSpPr>
        <p:spPr/>
        <p:txBody>
          <a:bodyPr/>
          <a:lstStyle/>
          <a:p>
            <a:r>
              <a:rPr lang="de-DE" dirty="0"/>
              <a:t>06.03.2023</a:t>
            </a:r>
          </a:p>
        </p:txBody>
      </p:sp>
      <p:sp>
        <p:nvSpPr>
          <p:cNvPr id="5" name="Fußzeilenplatzhalter 4">
            <a:extLst>
              <a:ext uri="{FF2B5EF4-FFF2-40B4-BE49-F238E27FC236}">
                <a16:creationId xmlns:a16="http://schemas.microsoft.com/office/drawing/2014/main" xmlns="" id="{AD9DED65-3D69-4E11-BDFF-71D62B0D6F2E}"/>
              </a:ext>
            </a:extLst>
          </p:cNvPr>
          <p:cNvSpPr>
            <a:spLocks noGrp="1"/>
          </p:cNvSpPr>
          <p:nvPr>
            <p:ph type="ftr" sz="quarter" idx="11"/>
          </p:nvPr>
        </p:nvSpPr>
        <p:spPr>
          <a:xfrm>
            <a:off x="1393110" y="6364924"/>
            <a:ext cx="6495690" cy="365125"/>
          </a:xfrm>
        </p:spPr>
        <p:txBody>
          <a:bodyPr/>
          <a:lstStyle/>
          <a:p>
            <a:endParaRPr lang="de-DE" dirty="0"/>
          </a:p>
          <a:p>
            <a:r>
              <a:rPr lang="de-DE" dirty="0"/>
              <a:t>SRH Hochschule Heidelberg</a:t>
            </a:r>
          </a:p>
          <a:p>
            <a:endParaRPr lang="de-DE" dirty="0"/>
          </a:p>
        </p:txBody>
      </p:sp>
      <p:sp>
        <p:nvSpPr>
          <p:cNvPr id="6" name="Foliennummernplatzhalter 5">
            <a:extLst>
              <a:ext uri="{FF2B5EF4-FFF2-40B4-BE49-F238E27FC236}">
                <a16:creationId xmlns:a16="http://schemas.microsoft.com/office/drawing/2014/main" xmlns="" id="{ECE92DB5-1E0E-4B1D-AA87-7C74AC4A18B5}"/>
              </a:ext>
            </a:extLst>
          </p:cNvPr>
          <p:cNvSpPr>
            <a:spLocks noGrp="1"/>
          </p:cNvSpPr>
          <p:nvPr>
            <p:ph type="sldNum" sz="quarter" idx="12"/>
          </p:nvPr>
        </p:nvSpPr>
        <p:spPr/>
        <p:txBody>
          <a:bodyPr/>
          <a:lstStyle/>
          <a:p>
            <a:fld id="{075B144D-941B-4DFC-AF5F-0416193D12EC}" type="slidenum">
              <a:rPr lang="de-DE" smtClean="0"/>
              <a:pPr/>
              <a:t>14</a:t>
            </a:fld>
            <a:endParaRPr lang="de-DE"/>
          </a:p>
        </p:txBody>
      </p:sp>
      <p:sp>
        <p:nvSpPr>
          <p:cNvPr id="32" name="Textplatzhalter 31">
            <a:extLst>
              <a:ext uri="{FF2B5EF4-FFF2-40B4-BE49-F238E27FC236}">
                <a16:creationId xmlns:a16="http://schemas.microsoft.com/office/drawing/2014/main" xmlns="" id="{1A4A3B0B-E0CB-470D-BBAB-7802DA6921F5}"/>
              </a:ext>
            </a:extLst>
          </p:cNvPr>
          <p:cNvSpPr>
            <a:spLocks noGrp="1"/>
          </p:cNvSpPr>
          <p:nvPr>
            <p:ph type="body" sz="quarter" idx="16"/>
          </p:nvPr>
        </p:nvSpPr>
        <p:spPr/>
        <p:txBody>
          <a:bodyPr/>
          <a:lstStyle/>
          <a:p>
            <a:endParaRPr lang="de-DE" dirty="0"/>
          </a:p>
        </p:txBody>
      </p:sp>
    </p:spTree>
    <p:extLst>
      <p:ext uri="{BB962C8B-B14F-4D97-AF65-F5344CB8AC3E}">
        <p14:creationId xmlns:p14="http://schemas.microsoft.com/office/powerpoint/2010/main" val="403649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xmlns="" id="{9469F547-A6B8-4745-99CE-C728F651828A}"/>
              </a:ext>
            </a:extLst>
          </p:cNvPr>
          <p:cNvSpPr>
            <a:spLocks noGrp="1"/>
          </p:cNvSpPr>
          <p:nvPr>
            <p:ph type="title"/>
          </p:nvPr>
        </p:nvSpPr>
        <p:spPr/>
        <p:txBody>
          <a:bodyPr/>
          <a:lstStyle/>
          <a:p>
            <a:r>
              <a:rPr lang="de-DE" dirty="0"/>
              <a:t>Introduction</a:t>
            </a:r>
          </a:p>
        </p:txBody>
      </p:sp>
      <p:sp>
        <p:nvSpPr>
          <p:cNvPr id="10" name="Inhaltsplatzhalter 9">
            <a:extLst>
              <a:ext uri="{FF2B5EF4-FFF2-40B4-BE49-F238E27FC236}">
                <a16:creationId xmlns:a16="http://schemas.microsoft.com/office/drawing/2014/main" xmlns="" id="{9FA7A68F-45B0-455F-B4CE-465749509AEB}"/>
              </a:ext>
            </a:extLst>
          </p:cNvPr>
          <p:cNvSpPr>
            <a:spLocks noGrp="1"/>
          </p:cNvSpPr>
          <p:nvPr>
            <p:ph idx="1"/>
          </p:nvPr>
        </p:nvSpPr>
        <p:spPr>
          <a:xfrm>
            <a:off x="359400" y="1728000"/>
            <a:ext cx="9922024" cy="4230000"/>
          </a:xfrm>
        </p:spPr>
        <p:txBody>
          <a:bodyPr/>
          <a:lstStyle/>
          <a:p>
            <a:r>
              <a:rPr lang="en-IN" sz="2000" dirty="0" err="1"/>
              <a:t>Goroute</a:t>
            </a:r>
            <a:r>
              <a:rPr lang="en-IN" sz="2000" dirty="0"/>
              <a:t>: Your Urban Mobility Companion. Discover the ease and convenience of public transportation in our city. Seamlessly plan your journeys, access real-time updates, and enjoy hassle-free travel on buses, trains, subways, and trams. Embrace the freedom of exploring the city with </a:t>
            </a:r>
            <a:r>
              <a:rPr lang="en-IN" sz="2000" dirty="0" err="1"/>
              <a:t>GoRoute</a:t>
            </a:r>
            <a:r>
              <a:rPr lang="en-IN" sz="2000" dirty="0"/>
              <a:t>.</a:t>
            </a:r>
          </a:p>
          <a:p>
            <a:r>
              <a:rPr lang="en-IN" sz="2000" dirty="0"/>
              <a:t>We have local public transportation service, users can book bus, local trains , and we are also providing cab service and ride sharing facility user can choose best of there interest. IT Provide an intuitive journey planner tool that allows users to enter their starting point and destination to find the best routes, schedules, and estimated travel times. Include options for different modes of public transport (bus, train, subway, etc.), as well as any interconnections or transfers required.</a:t>
            </a:r>
          </a:p>
        </p:txBody>
      </p:sp>
      <p:sp>
        <p:nvSpPr>
          <p:cNvPr id="5" name="Datumsplatzhalter 4">
            <a:extLst>
              <a:ext uri="{FF2B5EF4-FFF2-40B4-BE49-F238E27FC236}">
                <a16:creationId xmlns:a16="http://schemas.microsoft.com/office/drawing/2014/main" xmlns="" id="{8E0683E7-EC04-4F15-B0B1-82DDBDBCDE35}"/>
              </a:ext>
            </a:extLst>
          </p:cNvPr>
          <p:cNvSpPr>
            <a:spLocks noGrp="1"/>
          </p:cNvSpPr>
          <p:nvPr>
            <p:ph type="dt" sz="half" idx="10"/>
          </p:nvPr>
        </p:nvSpPr>
        <p:spPr/>
        <p:txBody>
          <a:bodyPr/>
          <a:lstStyle/>
          <a:p>
            <a:r>
              <a:rPr lang="de-DE" dirty="0"/>
              <a:t>06.04.2023</a:t>
            </a:r>
          </a:p>
        </p:txBody>
      </p:sp>
      <p:sp>
        <p:nvSpPr>
          <p:cNvPr id="6" name="Fußzeilenplatzhalter 5">
            <a:extLst>
              <a:ext uri="{FF2B5EF4-FFF2-40B4-BE49-F238E27FC236}">
                <a16:creationId xmlns:a16="http://schemas.microsoft.com/office/drawing/2014/main" xmlns="" id="{BC6E1245-DC0B-4E04-B76D-BE1762BA5544}"/>
              </a:ext>
            </a:extLst>
          </p:cNvPr>
          <p:cNvSpPr>
            <a:spLocks noGrp="1"/>
          </p:cNvSpPr>
          <p:nvPr>
            <p:ph type="ftr" sz="quarter" idx="11"/>
          </p:nvPr>
        </p:nvSpPr>
        <p:spPr/>
        <p:txBody>
          <a:bodyPr/>
          <a:lstStyle/>
          <a:p>
            <a:r>
              <a:rPr lang="de-DE" dirty="0"/>
              <a:t>SRH Hochschule Heidelberg</a:t>
            </a:r>
          </a:p>
        </p:txBody>
      </p:sp>
      <p:sp>
        <p:nvSpPr>
          <p:cNvPr id="7" name="Foliennummernplatzhalter 6">
            <a:extLst>
              <a:ext uri="{FF2B5EF4-FFF2-40B4-BE49-F238E27FC236}">
                <a16:creationId xmlns:a16="http://schemas.microsoft.com/office/drawing/2014/main" xmlns="" id="{84BFF93C-949B-4DD9-8338-F6E85CB1D53A}"/>
              </a:ext>
            </a:extLst>
          </p:cNvPr>
          <p:cNvSpPr>
            <a:spLocks noGrp="1"/>
          </p:cNvSpPr>
          <p:nvPr>
            <p:ph type="sldNum" sz="quarter" idx="12"/>
          </p:nvPr>
        </p:nvSpPr>
        <p:spPr/>
        <p:txBody>
          <a:bodyPr/>
          <a:lstStyle/>
          <a:p>
            <a:fld id="{075B144D-941B-4DFC-AF5F-0416193D12EC}" type="slidenum">
              <a:rPr lang="de-DE" smtClean="0"/>
              <a:pPr/>
              <a:t>2</a:t>
            </a:fld>
            <a:endParaRPr lang="de-DE"/>
          </a:p>
        </p:txBody>
      </p:sp>
    </p:spTree>
    <p:extLst>
      <p:ext uri="{BB962C8B-B14F-4D97-AF65-F5344CB8AC3E}">
        <p14:creationId xmlns:p14="http://schemas.microsoft.com/office/powerpoint/2010/main" val="61968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 calcmode="lin" valueType="num">
                                      <p:cBhvr additive="base">
                                        <p:cTn id="20"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xmlns="" id="{9469F547-A6B8-4745-99CE-C728F651828A}"/>
              </a:ext>
            </a:extLst>
          </p:cNvPr>
          <p:cNvSpPr>
            <a:spLocks noGrp="1"/>
          </p:cNvSpPr>
          <p:nvPr>
            <p:ph type="title"/>
          </p:nvPr>
        </p:nvSpPr>
        <p:spPr/>
        <p:txBody>
          <a:bodyPr/>
          <a:lstStyle/>
          <a:p>
            <a:r>
              <a:rPr lang="de-DE" dirty="0">
                <a:latin typeface="SRH Headline"/>
                <a:ea typeface="SRH Headline"/>
                <a:cs typeface="SRH Headline"/>
              </a:rPr>
              <a:t>User Research</a:t>
            </a:r>
            <a:endParaRPr lang="de-DE" dirty="0"/>
          </a:p>
        </p:txBody>
      </p:sp>
      <p:sp>
        <p:nvSpPr>
          <p:cNvPr id="10" name="Inhaltsplatzhalter 9">
            <a:extLst>
              <a:ext uri="{FF2B5EF4-FFF2-40B4-BE49-F238E27FC236}">
                <a16:creationId xmlns:a16="http://schemas.microsoft.com/office/drawing/2014/main" xmlns="" id="{9FA7A68F-45B0-455F-B4CE-465749509AEB}"/>
              </a:ext>
            </a:extLst>
          </p:cNvPr>
          <p:cNvSpPr>
            <a:spLocks noGrp="1"/>
          </p:cNvSpPr>
          <p:nvPr>
            <p:ph idx="1"/>
          </p:nvPr>
        </p:nvSpPr>
        <p:spPr>
          <a:xfrm>
            <a:off x="367645" y="1734987"/>
            <a:ext cx="9158400" cy="4230000"/>
          </a:xfrm>
        </p:spPr>
        <p:txBody>
          <a:bodyPr vert="horz" lIns="0" tIns="0" rIns="0" bIns="0" rtlCol="0" anchor="t">
            <a:noAutofit/>
          </a:bodyPr>
          <a:lstStyle/>
          <a:p>
            <a:endParaRPr lang="de-DE" dirty="0"/>
          </a:p>
          <a:p>
            <a:pPr marL="359410" lvl="1" indent="-359410">
              <a:buFont typeface="SRH" panose="020B0604020202020204" pitchFamily="34" charset="0"/>
              <a:buChar char="—"/>
            </a:pPr>
            <a:r>
              <a:rPr lang="en-IN" dirty="0" smtClean="0">
                <a:latin typeface="SRH Text"/>
                <a:ea typeface="SRH Text"/>
                <a:cs typeface="SRH Text"/>
              </a:rPr>
              <a:t>We conducted interviews and did some surveys to understand the problem users facing with existing applications.</a:t>
            </a:r>
          </a:p>
          <a:p>
            <a:pPr marL="359410" lvl="1" indent="-359410">
              <a:buFont typeface="SRH" panose="020B0604020202020204" pitchFamily="34" charset="0"/>
              <a:buChar char="—"/>
            </a:pPr>
            <a:r>
              <a:rPr lang="en-IN" dirty="0"/>
              <a:t>Insights and best practices for the German market can be gained by studying the success stories of international transportation apps like </a:t>
            </a:r>
            <a:r>
              <a:rPr lang="en-IN" dirty="0" err="1"/>
              <a:t>Uber</a:t>
            </a:r>
            <a:r>
              <a:rPr lang="en-IN" dirty="0"/>
              <a:t>, </a:t>
            </a:r>
            <a:r>
              <a:rPr lang="en-IN" dirty="0" err="1"/>
              <a:t>Lyft</a:t>
            </a:r>
            <a:r>
              <a:rPr lang="en-IN" dirty="0"/>
              <a:t>, and Grab. User feedback also identifies areas for improvement, such as vehicle availability, app usability, pricing transparency, and cleanliness. Users value the flexibility and convenience of rental transportation apps, especially for quick trips or when there are few other options for public transportation</a:t>
            </a:r>
            <a:r>
              <a:rPr lang="en-IN" dirty="0" smtClean="0"/>
              <a:t>.</a:t>
            </a:r>
            <a:endParaRPr lang="en-IN" dirty="0" smtClean="0">
              <a:latin typeface="SRH Text"/>
              <a:ea typeface="SRH Text"/>
              <a:cs typeface="SRH Text"/>
            </a:endParaRPr>
          </a:p>
          <a:p>
            <a:pPr marL="359410" lvl="1" indent="-359410">
              <a:buFont typeface="SRH" panose="020B0604020202020204" pitchFamily="34" charset="0"/>
              <a:buChar char="—"/>
            </a:pPr>
            <a:endParaRPr lang="en-IN" dirty="0"/>
          </a:p>
          <a:p>
            <a:pPr marL="359410" lvl="1" indent="-359410">
              <a:buFont typeface="Arial" panose="020B0604020202020204" pitchFamily="34" charset="0"/>
              <a:buChar char="•"/>
            </a:pPr>
            <a:endParaRPr lang="en-IN" dirty="0"/>
          </a:p>
        </p:txBody>
      </p:sp>
      <p:sp>
        <p:nvSpPr>
          <p:cNvPr id="5" name="Datumsplatzhalter 4">
            <a:extLst>
              <a:ext uri="{FF2B5EF4-FFF2-40B4-BE49-F238E27FC236}">
                <a16:creationId xmlns:a16="http://schemas.microsoft.com/office/drawing/2014/main" xmlns="" id="{8E0683E7-EC04-4F15-B0B1-82DDBDBCDE35}"/>
              </a:ext>
            </a:extLst>
          </p:cNvPr>
          <p:cNvSpPr>
            <a:spLocks noGrp="1"/>
          </p:cNvSpPr>
          <p:nvPr>
            <p:ph type="dt" sz="half" idx="10"/>
          </p:nvPr>
        </p:nvSpPr>
        <p:spPr/>
        <p:txBody>
          <a:bodyPr/>
          <a:lstStyle/>
          <a:p>
            <a:r>
              <a:rPr lang="de-DE" dirty="0"/>
              <a:t>06.04.2023</a:t>
            </a:r>
          </a:p>
        </p:txBody>
      </p:sp>
      <p:sp>
        <p:nvSpPr>
          <p:cNvPr id="6" name="Fußzeilenplatzhalter 5">
            <a:extLst>
              <a:ext uri="{FF2B5EF4-FFF2-40B4-BE49-F238E27FC236}">
                <a16:creationId xmlns:a16="http://schemas.microsoft.com/office/drawing/2014/main" xmlns="" id="{BC6E1245-DC0B-4E04-B76D-BE1762BA5544}"/>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7" name="Foliennummernplatzhalter 6">
            <a:extLst>
              <a:ext uri="{FF2B5EF4-FFF2-40B4-BE49-F238E27FC236}">
                <a16:creationId xmlns:a16="http://schemas.microsoft.com/office/drawing/2014/main" xmlns="" id="{84BFF93C-949B-4DD9-8338-F6E85CB1D53A}"/>
              </a:ext>
            </a:extLst>
          </p:cNvPr>
          <p:cNvSpPr>
            <a:spLocks noGrp="1"/>
          </p:cNvSpPr>
          <p:nvPr>
            <p:ph type="sldNum" sz="quarter" idx="12"/>
          </p:nvPr>
        </p:nvSpPr>
        <p:spPr/>
        <p:txBody>
          <a:bodyPr/>
          <a:lstStyle/>
          <a:p>
            <a:fld id="{075B144D-941B-4DFC-AF5F-0416193D12EC}" type="slidenum">
              <a:rPr lang="de-DE" smtClean="0"/>
              <a:pPr/>
              <a:t>3</a:t>
            </a:fld>
            <a:endParaRPr lang="de-DE"/>
          </a:p>
        </p:txBody>
      </p:sp>
    </p:spTree>
    <p:extLst>
      <p:ext uri="{BB962C8B-B14F-4D97-AF65-F5344CB8AC3E}">
        <p14:creationId xmlns:p14="http://schemas.microsoft.com/office/powerpoint/2010/main" val="245786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xmlns="" id="{9469F547-A6B8-4745-99CE-C728F651828A}"/>
              </a:ext>
            </a:extLst>
          </p:cNvPr>
          <p:cNvSpPr>
            <a:spLocks noGrp="1"/>
          </p:cNvSpPr>
          <p:nvPr>
            <p:ph type="title"/>
          </p:nvPr>
        </p:nvSpPr>
        <p:spPr/>
        <p:txBody>
          <a:bodyPr/>
          <a:lstStyle/>
          <a:p>
            <a:r>
              <a:rPr lang="de-DE" dirty="0"/>
              <a:t>Problem Space</a:t>
            </a:r>
          </a:p>
        </p:txBody>
      </p:sp>
      <p:pic>
        <p:nvPicPr>
          <p:cNvPr id="4" name="Content Placeholder 3" descr="A person smiling and a person smiling&#10;&#10;Description automatically generated">
            <a:extLst>
              <a:ext uri="{FF2B5EF4-FFF2-40B4-BE49-F238E27FC236}">
                <a16:creationId xmlns:a16="http://schemas.microsoft.com/office/drawing/2014/main" xmlns="" id="{19EBE189-1349-E551-06DA-D0BD77140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00" y="1783888"/>
            <a:ext cx="5570537" cy="3963134"/>
          </a:xfrm>
        </p:spPr>
      </p:pic>
      <p:sp>
        <p:nvSpPr>
          <p:cNvPr id="5" name="Datumsplatzhalter 4">
            <a:extLst>
              <a:ext uri="{FF2B5EF4-FFF2-40B4-BE49-F238E27FC236}">
                <a16:creationId xmlns:a16="http://schemas.microsoft.com/office/drawing/2014/main" xmlns="" id="{8E0683E7-EC04-4F15-B0B1-82DDBDBCDE35}"/>
              </a:ext>
            </a:extLst>
          </p:cNvPr>
          <p:cNvSpPr>
            <a:spLocks noGrp="1"/>
          </p:cNvSpPr>
          <p:nvPr>
            <p:ph type="dt" sz="half" idx="10"/>
          </p:nvPr>
        </p:nvSpPr>
        <p:spPr/>
        <p:txBody>
          <a:bodyPr/>
          <a:lstStyle/>
          <a:p>
            <a:r>
              <a:rPr lang="de-DE" dirty="0"/>
              <a:t>06.04.2023</a:t>
            </a:r>
          </a:p>
        </p:txBody>
      </p:sp>
      <p:sp>
        <p:nvSpPr>
          <p:cNvPr id="6" name="Fußzeilenplatzhalter 5">
            <a:extLst>
              <a:ext uri="{FF2B5EF4-FFF2-40B4-BE49-F238E27FC236}">
                <a16:creationId xmlns:a16="http://schemas.microsoft.com/office/drawing/2014/main" xmlns="" id="{BC6E1245-DC0B-4E04-B76D-BE1762BA5544}"/>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7" name="Foliennummernplatzhalter 6">
            <a:extLst>
              <a:ext uri="{FF2B5EF4-FFF2-40B4-BE49-F238E27FC236}">
                <a16:creationId xmlns:a16="http://schemas.microsoft.com/office/drawing/2014/main" xmlns="" id="{84BFF93C-949B-4DD9-8338-F6E85CB1D53A}"/>
              </a:ext>
            </a:extLst>
          </p:cNvPr>
          <p:cNvSpPr>
            <a:spLocks noGrp="1"/>
          </p:cNvSpPr>
          <p:nvPr>
            <p:ph type="sldNum" sz="quarter" idx="12"/>
          </p:nvPr>
        </p:nvSpPr>
        <p:spPr/>
        <p:txBody>
          <a:bodyPr/>
          <a:lstStyle/>
          <a:p>
            <a:fld id="{075B144D-941B-4DFC-AF5F-0416193D12EC}" type="slidenum">
              <a:rPr lang="de-DE" smtClean="0"/>
              <a:pPr/>
              <a:t>4</a:t>
            </a:fld>
            <a:endParaRPr lang="de-DE"/>
          </a:p>
        </p:txBody>
      </p:sp>
      <p:pic>
        <p:nvPicPr>
          <p:cNvPr id="11" name="Picture 10" descr="A person sitting on a rock&#10;&#10;Description automatically generated">
            <a:extLst>
              <a:ext uri="{FF2B5EF4-FFF2-40B4-BE49-F238E27FC236}">
                <a16:creationId xmlns:a16="http://schemas.microsoft.com/office/drawing/2014/main" xmlns="" id="{571487BF-DAA3-678A-C5D3-C8F97E2D1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092" y="1803390"/>
            <a:ext cx="5244730" cy="3963133"/>
          </a:xfrm>
          <a:prstGeom prst="rect">
            <a:avLst/>
          </a:prstGeom>
        </p:spPr>
      </p:pic>
    </p:spTree>
    <p:extLst>
      <p:ext uri="{BB962C8B-B14F-4D97-AF65-F5344CB8AC3E}">
        <p14:creationId xmlns:p14="http://schemas.microsoft.com/office/powerpoint/2010/main" val="243229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xmlns="" id="{9469F547-A6B8-4745-99CE-C728F651828A}"/>
              </a:ext>
            </a:extLst>
          </p:cNvPr>
          <p:cNvSpPr>
            <a:spLocks noGrp="1"/>
          </p:cNvSpPr>
          <p:nvPr>
            <p:ph type="title"/>
          </p:nvPr>
        </p:nvSpPr>
        <p:spPr/>
        <p:txBody>
          <a:bodyPr/>
          <a:lstStyle/>
          <a:p>
            <a:r>
              <a:rPr lang="de-DE" dirty="0"/>
              <a:t>Problem Space</a:t>
            </a:r>
          </a:p>
        </p:txBody>
      </p:sp>
      <p:pic>
        <p:nvPicPr>
          <p:cNvPr id="3" name="Content Placeholder 2" descr="A person sitting on a couch&#10;&#10;Description automatically generated">
            <a:extLst>
              <a:ext uri="{FF2B5EF4-FFF2-40B4-BE49-F238E27FC236}">
                <a16:creationId xmlns:a16="http://schemas.microsoft.com/office/drawing/2014/main" xmlns="" id="{7429834E-4EA5-3505-89F1-101DFEE7A4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00" y="1383552"/>
            <a:ext cx="5439908" cy="4090896"/>
          </a:xfrm>
        </p:spPr>
      </p:pic>
      <p:sp>
        <p:nvSpPr>
          <p:cNvPr id="5" name="Datumsplatzhalter 4">
            <a:extLst>
              <a:ext uri="{FF2B5EF4-FFF2-40B4-BE49-F238E27FC236}">
                <a16:creationId xmlns:a16="http://schemas.microsoft.com/office/drawing/2014/main" xmlns="" id="{8E0683E7-EC04-4F15-B0B1-82DDBDBCDE35}"/>
              </a:ext>
            </a:extLst>
          </p:cNvPr>
          <p:cNvSpPr>
            <a:spLocks noGrp="1"/>
          </p:cNvSpPr>
          <p:nvPr>
            <p:ph type="dt" sz="half" idx="10"/>
          </p:nvPr>
        </p:nvSpPr>
        <p:spPr/>
        <p:txBody>
          <a:bodyPr/>
          <a:lstStyle/>
          <a:p>
            <a:r>
              <a:rPr lang="de-DE" dirty="0"/>
              <a:t>06.04.2023</a:t>
            </a:r>
          </a:p>
        </p:txBody>
      </p:sp>
      <p:sp>
        <p:nvSpPr>
          <p:cNvPr id="6" name="Fußzeilenplatzhalter 5">
            <a:extLst>
              <a:ext uri="{FF2B5EF4-FFF2-40B4-BE49-F238E27FC236}">
                <a16:creationId xmlns:a16="http://schemas.microsoft.com/office/drawing/2014/main" xmlns="" id="{BC6E1245-DC0B-4E04-B76D-BE1762BA5544}"/>
              </a:ext>
            </a:extLst>
          </p:cNvPr>
          <p:cNvSpPr>
            <a:spLocks noGrp="1"/>
          </p:cNvSpPr>
          <p:nvPr>
            <p:ph type="ftr" sz="quarter" idx="11"/>
          </p:nvPr>
        </p:nvSpPr>
        <p:spPr/>
        <p:txBody>
          <a:bodyPr/>
          <a:lstStyle/>
          <a:p>
            <a:endParaRPr lang="de-DE" dirty="0"/>
          </a:p>
          <a:p>
            <a:r>
              <a:rPr lang="de-DE" dirty="0"/>
              <a:t>SRH Hochschule Heidelberg</a:t>
            </a:r>
          </a:p>
          <a:p>
            <a:endParaRPr lang="de-DE" dirty="0"/>
          </a:p>
        </p:txBody>
      </p:sp>
      <p:sp>
        <p:nvSpPr>
          <p:cNvPr id="7" name="Foliennummernplatzhalter 6">
            <a:extLst>
              <a:ext uri="{FF2B5EF4-FFF2-40B4-BE49-F238E27FC236}">
                <a16:creationId xmlns:a16="http://schemas.microsoft.com/office/drawing/2014/main" xmlns="" id="{84BFF93C-949B-4DD9-8338-F6E85CB1D53A}"/>
              </a:ext>
            </a:extLst>
          </p:cNvPr>
          <p:cNvSpPr>
            <a:spLocks noGrp="1"/>
          </p:cNvSpPr>
          <p:nvPr>
            <p:ph type="sldNum" sz="quarter" idx="12"/>
          </p:nvPr>
        </p:nvSpPr>
        <p:spPr/>
        <p:txBody>
          <a:bodyPr/>
          <a:lstStyle/>
          <a:p>
            <a:fld id="{075B144D-941B-4DFC-AF5F-0416193D12EC}" type="slidenum">
              <a:rPr lang="de-DE" smtClean="0"/>
              <a:pPr/>
              <a:t>5</a:t>
            </a:fld>
            <a:endParaRPr lang="de-DE"/>
          </a:p>
        </p:txBody>
      </p:sp>
      <p:pic>
        <p:nvPicPr>
          <p:cNvPr id="11" name="Picture 10" descr="A person holding glasses in his hand&#10;&#10;Description automatically generated">
            <a:extLst>
              <a:ext uri="{FF2B5EF4-FFF2-40B4-BE49-F238E27FC236}">
                <a16:creationId xmlns:a16="http://schemas.microsoft.com/office/drawing/2014/main" xmlns="" id="{B8E3793B-C855-0800-40F8-392DB2DC4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387" y="1383553"/>
            <a:ext cx="5689435" cy="4090896"/>
          </a:xfrm>
          <a:prstGeom prst="rect">
            <a:avLst/>
          </a:prstGeom>
        </p:spPr>
      </p:pic>
    </p:spTree>
    <p:extLst>
      <p:ext uri="{BB962C8B-B14F-4D97-AF65-F5344CB8AC3E}">
        <p14:creationId xmlns:p14="http://schemas.microsoft.com/office/powerpoint/2010/main" val="313232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Requirements:-</a:t>
            </a:r>
            <a:endParaRPr lang="en-IN" dirty="0"/>
          </a:p>
        </p:txBody>
      </p:sp>
      <p:sp>
        <p:nvSpPr>
          <p:cNvPr id="3" name="Content Placeholder 2"/>
          <p:cNvSpPr>
            <a:spLocks noGrp="1"/>
          </p:cNvSpPr>
          <p:nvPr>
            <p:ph idx="1"/>
          </p:nvPr>
        </p:nvSpPr>
        <p:spPr/>
        <p:txBody>
          <a:bodyPr/>
          <a:lstStyle/>
          <a:p>
            <a:pPr marL="285750" lvl="0" indent="-285750">
              <a:buFont typeface="Arial" panose="020B0604020202020204" pitchFamily="34" charset="0"/>
              <a:buChar char="•"/>
            </a:pPr>
            <a:r>
              <a:rPr lang="en-IN" dirty="0"/>
              <a:t>Options for sharing, local and rental bikes, cars, buses, trams and trains with user-friendly applications and clear pricing.</a:t>
            </a:r>
          </a:p>
          <a:p>
            <a:pPr marL="285750" lvl="0" indent="-285750">
              <a:buFont typeface="Arial" panose="020B0604020202020204" pitchFamily="34" charset="0"/>
              <a:buChar char="•"/>
            </a:pPr>
            <a:r>
              <a:rPr lang="en-IN" dirty="0"/>
              <a:t>Clear price information and intuitive applications with real-time data availability.</a:t>
            </a:r>
          </a:p>
          <a:p>
            <a:pPr marL="285750" lvl="0" indent="-285750">
              <a:buFont typeface="Arial" panose="020B0604020202020204" pitchFamily="34" charset="0"/>
              <a:buChar char="•"/>
            </a:pPr>
            <a:r>
              <a:rPr lang="en-IN" dirty="0"/>
              <a:t>Respect with local laws on data protection, privacy, and safety.</a:t>
            </a:r>
          </a:p>
          <a:p>
            <a:pPr marL="285750" lvl="0" indent="-285750">
              <a:buFont typeface="Arial" panose="020B0604020202020204" pitchFamily="34" charset="0"/>
              <a:buChar char="•"/>
            </a:pPr>
            <a:r>
              <a:rPr lang="en-IN" dirty="0"/>
              <a:t>Increased availability of vehicles, app dependability, and quick customer service.</a:t>
            </a:r>
          </a:p>
          <a:p>
            <a:pPr marL="285750" lvl="0" indent="-285750">
              <a:buFont typeface="Arial" panose="020B0604020202020204" pitchFamily="34" charset="0"/>
              <a:buChar char="•"/>
            </a:pPr>
            <a:r>
              <a:rPr lang="en-IN" dirty="0"/>
              <a:t>Options that prioritize sustainability include electric cars and bike-sharing schemes.</a:t>
            </a:r>
          </a:p>
          <a:p>
            <a:pPr marL="285750" lvl="0" indent="-285750">
              <a:buFont typeface="Arial" panose="020B0604020202020204" pitchFamily="34" charset="0"/>
              <a:buChar char="•"/>
            </a:pPr>
            <a:r>
              <a:rPr lang="en-IN" dirty="0"/>
              <a:t>Integrated platforms or applications for simple ticketing.</a:t>
            </a:r>
          </a:p>
          <a:p>
            <a:pPr marL="285750" indent="-285750">
              <a:buFont typeface="Arial" panose="020B0604020202020204" pitchFamily="34" charset="0"/>
              <a:buChar char="•"/>
            </a:pPr>
            <a:endParaRPr lang="en-IN" dirty="0"/>
          </a:p>
        </p:txBody>
      </p:sp>
      <p:sp>
        <p:nvSpPr>
          <p:cNvPr id="4" name="Date Placeholder 3"/>
          <p:cNvSpPr>
            <a:spLocks noGrp="1"/>
          </p:cNvSpPr>
          <p:nvPr>
            <p:ph type="dt" sz="half" idx="10"/>
          </p:nvPr>
        </p:nvSpPr>
        <p:spPr/>
        <p:txBody>
          <a:bodyPr/>
          <a:lstStyle/>
          <a:p>
            <a:r>
              <a:rPr lang="de-DE" smtClean="0"/>
              <a:t>00.00.2020</a:t>
            </a:r>
            <a:endParaRPr lang="de-DE"/>
          </a:p>
        </p:txBody>
      </p:sp>
      <p:sp>
        <p:nvSpPr>
          <p:cNvPr id="5" name="Footer Placeholder 4"/>
          <p:cNvSpPr>
            <a:spLocks noGrp="1"/>
          </p:cNvSpPr>
          <p:nvPr>
            <p:ph type="ftr" sz="quarter" idx="11"/>
          </p:nvPr>
        </p:nvSpPr>
        <p:spPr/>
        <p:txBody>
          <a:bodyPr/>
          <a:lstStyle/>
          <a:p>
            <a:r>
              <a:rPr lang="de-DE" smtClean="0"/>
              <a:t>SRH Unternehmen  –  Max Mustermann</a:t>
            </a:r>
            <a:endParaRPr lang="de-DE"/>
          </a:p>
        </p:txBody>
      </p:sp>
      <p:sp>
        <p:nvSpPr>
          <p:cNvPr id="6" name="Slide Number Placeholder 5"/>
          <p:cNvSpPr>
            <a:spLocks noGrp="1"/>
          </p:cNvSpPr>
          <p:nvPr>
            <p:ph type="sldNum" sz="quarter" idx="12"/>
          </p:nvPr>
        </p:nvSpPr>
        <p:spPr/>
        <p:txBody>
          <a:bodyPr/>
          <a:lstStyle/>
          <a:p>
            <a:fld id="{075B144D-941B-4DFC-AF5F-0416193D12EC}" type="slidenum">
              <a:rPr lang="de-DE" smtClean="0"/>
              <a:t>6</a:t>
            </a:fld>
            <a:endParaRPr lang="de-DE"/>
          </a:p>
        </p:txBody>
      </p:sp>
    </p:spTree>
    <p:extLst>
      <p:ext uri="{BB962C8B-B14F-4D97-AF65-F5344CB8AC3E}">
        <p14:creationId xmlns:p14="http://schemas.microsoft.com/office/powerpoint/2010/main" val="97596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00" y="99588"/>
            <a:ext cx="9157663" cy="596533"/>
          </a:xfrm>
        </p:spPr>
        <p:txBody>
          <a:bodyPr/>
          <a:lstStyle/>
          <a:p>
            <a:r>
              <a:rPr lang="en-IN" dirty="0" smtClean="0"/>
              <a:t>Task Analysis</a:t>
            </a:r>
            <a:endParaRPr lang="en-IN" dirty="0"/>
          </a:p>
        </p:txBody>
      </p:sp>
      <p:sp>
        <p:nvSpPr>
          <p:cNvPr id="3" name="Content Placeholder 2"/>
          <p:cNvSpPr>
            <a:spLocks noGrp="1"/>
          </p:cNvSpPr>
          <p:nvPr>
            <p:ph idx="1"/>
          </p:nvPr>
        </p:nvSpPr>
        <p:spPr>
          <a:xfrm>
            <a:off x="1037602" y="1093259"/>
            <a:ext cx="4103958" cy="4230000"/>
          </a:xfrm>
        </p:spPr>
        <p:txBody>
          <a:bodyPr/>
          <a:lstStyle/>
          <a:p>
            <a:r>
              <a:rPr lang="en-IN" dirty="0" smtClean="0"/>
              <a:t>Functional:-</a:t>
            </a:r>
          </a:p>
          <a:p>
            <a:pPr marL="285750" lvl="0" indent="-285750">
              <a:buFont typeface="Arial" panose="020B0604020202020204" pitchFamily="34" charset="0"/>
              <a:buChar char="•"/>
            </a:pPr>
            <a:r>
              <a:rPr lang="en-IN" dirty="0"/>
              <a:t>User </a:t>
            </a:r>
            <a:r>
              <a:rPr lang="en-IN" dirty="0" smtClean="0"/>
              <a:t>Registration.</a:t>
            </a:r>
          </a:p>
          <a:p>
            <a:pPr marL="285750" lvl="0" indent="-285750">
              <a:buFont typeface="Arial" panose="020B0604020202020204" pitchFamily="34" charset="0"/>
              <a:buChar char="•"/>
            </a:pPr>
            <a:r>
              <a:rPr lang="en-IN" dirty="0" smtClean="0"/>
              <a:t>Vehicle </a:t>
            </a:r>
            <a:r>
              <a:rPr lang="en-IN" dirty="0"/>
              <a:t>Selection and </a:t>
            </a:r>
            <a:r>
              <a:rPr lang="en-IN" dirty="0" smtClean="0"/>
              <a:t>Booking. </a:t>
            </a:r>
          </a:p>
          <a:p>
            <a:pPr marL="285750" lvl="0" indent="-285750">
              <a:buFont typeface="Arial" panose="020B0604020202020204" pitchFamily="34" charset="0"/>
              <a:buChar char="•"/>
            </a:pPr>
            <a:r>
              <a:rPr lang="en-IN" dirty="0" smtClean="0"/>
              <a:t>Real-time tracking.</a:t>
            </a:r>
          </a:p>
          <a:p>
            <a:pPr marL="285750" lvl="0" indent="-285750">
              <a:buFont typeface="Arial" panose="020B0604020202020204" pitchFamily="34" charset="0"/>
              <a:buChar char="•"/>
            </a:pPr>
            <a:r>
              <a:rPr lang="en-IN" dirty="0" smtClean="0"/>
              <a:t>Secure </a:t>
            </a:r>
            <a:r>
              <a:rPr lang="en-IN" dirty="0"/>
              <a:t>Payment </a:t>
            </a:r>
            <a:r>
              <a:rPr lang="en-IN" dirty="0" smtClean="0"/>
              <a:t>Integration</a:t>
            </a:r>
            <a:r>
              <a:rPr lang="en-IN" dirty="0"/>
              <a:t>.</a:t>
            </a:r>
            <a:endParaRPr lang="en-IN" dirty="0" smtClean="0"/>
          </a:p>
          <a:p>
            <a:pPr marL="285750" lvl="0" indent="-285750">
              <a:buFont typeface="Arial" panose="020B0604020202020204" pitchFamily="34" charset="0"/>
              <a:buChar char="•"/>
            </a:pPr>
            <a:r>
              <a:rPr lang="en-IN" dirty="0" smtClean="0"/>
              <a:t>User </a:t>
            </a:r>
            <a:r>
              <a:rPr lang="en-IN" dirty="0"/>
              <a:t>Feedback and </a:t>
            </a:r>
            <a:r>
              <a:rPr lang="en-IN" dirty="0" smtClean="0"/>
              <a:t>Ratings.</a:t>
            </a:r>
          </a:p>
          <a:p>
            <a:pPr marL="285750" lvl="0" indent="-285750">
              <a:buFont typeface="Arial" panose="020B0604020202020204" pitchFamily="34" charset="0"/>
              <a:buChar char="•"/>
            </a:pPr>
            <a:r>
              <a:rPr lang="en-IN" dirty="0" smtClean="0"/>
              <a:t>Notifications </a:t>
            </a:r>
            <a:r>
              <a:rPr lang="en-IN" dirty="0"/>
              <a:t>and </a:t>
            </a:r>
            <a:r>
              <a:rPr lang="en-IN" dirty="0" smtClean="0"/>
              <a:t>Alerts.</a:t>
            </a:r>
            <a:endParaRPr lang="en-IN" dirty="0"/>
          </a:p>
          <a:p>
            <a:pPr marL="285750" lvl="0" indent="-285750">
              <a:buFont typeface="Arial" panose="020B0604020202020204" pitchFamily="34" charset="0"/>
              <a:buChar char="•"/>
            </a:pPr>
            <a:r>
              <a:rPr lang="en-IN" dirty="0"/>
              <a:t>Customer </a:t>
            </a:r>
            <a:r>
              <a:rPr lang="en-IN" dirty="0" smtClean="0"/>
              <a:t>support.</a:t>
            </a:r>
          </a:p>
          <a:p>
            <a:pPr marL="285750" lvl="0" indent="-285750">
              <a:buFont typeface="Arial" panose="020B0604020202020204" pitchFamily="34" charset="0"/>
              <a:buChar char="•"/>
            </a:pPr>
            <a:r>
              <a:rPr lang="en-IN" dirty="0" smtClean="0"/>
              <a:t>Booking </a:t>
            </a:r>
            <a:r>
              <a:rPr lang="en-IN" dirty="0"/>
              <a:t>History and </a:t>
            </a:r>
            <a:r>
              <a:rPr lang="en-IN" dirty="0" smtClean="0"/>
              <a:t>Receipts</a:t>
            </a:r>
            <a:r>
              <a:rPr lang="en-IN" dirty="0"/>
              <a:t>.</a:t>
            </a:r>
            <a:endParaRPr lang="en-IN" dirty="0"/>
          </a:p>
          <a:p>
            <a:pPr marL="285750" lvl="0" indent="-285750">
              <a:buFont typeface="Arial" panose="020B0604020202020204" pitchFamily="34" charset="0"/>
              <a:buChar char="•"/>
            </a:pPr>
            <a:r>
              <a:rPr lang="en-IN" dirty="0"/>
              <a:t>Integration with Other </a:t>
            </a:r>
            <a:r>
              <a:rPr lang="en-IN" dirty="0" smtClean="0"/>
              <a:t>Services. </a:t>
            </a:r>
          </a:p>
          <a:p>
            <a:pPr marL="285750" lvl="0" indent="-285750">
              <a:buFont typeface="Arial" panose="020B0604020202020204" pitchFamily="34" charset="0"/>
              <a:buChar char="•"/>
            </a:pPr>
            <a:r>
              <a:rPr lang="en-IN" dirty="0" smtClean="0"/>
              <a:t>Support </a:t>
            </a:r>
            <a:r>
              <a:rPr lang="en-IN" dirty="0"/>
              <a:t>for several </a:t>
            </a:r>
            <a:r>
              <a:rPr lang="en-IN" dirty="0" smtClean="0"/>
              <a:t>Languages</a:t>
            </a:r>
            <a:r>
              <a:rPr lang="en-IN" dirty="0"/>
              <a:t>.</a:t>
            </a:r>
            <a:endParaRPr lang="en-IN" dirty="0"/>
          </a:p>
          <a:p>
            <a:endParaRPr lang="en-IN" dirty="0"/>
          </a:p>
        </p:txBody>
      </p:sp>
      <p:sp>
        <p:nvSpPr>
          <p:cNvPr id="4" name="Date Placeholder 3"/>
          <p:cNvSpPr>
            <a:spLocks noGrp="1"/>
          </p:cNvSpPr>
          <p:nvPr>
            <p:ph type="dt" sz="half" idx="10"/>
          </p:nvPr>
        </p:nvSpPr>
        <p:spPr/>
        <p:txBody>
          <a:bodyPr/>
          <a:lstStyle/>
          <a:p>
            <a:r>
              <a:rPr lang="de-DE" smtClean="0"/>
              <a:t>00.00.2020</a:t>
            </a:r>
            <a:endParaRPr lang="de-DE"/>
          </a:p>
        </p:txBody>
      </p:sp>
      <p:sp>
        <p:nvSpPr>
          <p:cNvPr id="5" name="Footer Placeholder 4"/>
          <p:cNvSpPr>
            <a:spLocks noGrp="1"/>
          </p:cNvSpPr>
          <p:nvPr>
            <p:ph type="ftr" sz="quarter" idx="11"/>
          </p:nvPr>
        </p:nvSpPr>
        <p:spPr/>
        <p:txBody>
          <a:bodyPr/>
          <a:lstStyle/>
          <a:p>
            <a:r>
              <a:rPr lang="de-DE" smtClean="0"/>
              <a:t>SRH Unternehmen  –  Max Mustermann</a:t>
            </a:r>
            <a:endParaRPr lang="de-DE"/>
          </a:p>
        </p:txBody>
      </p:sp>
      <p:sp>
        <p:nvSpPr>
          <p:cNvPr id="6" name="Slide Number Placeholder 5"/>
          <p:cNvSpPr>
            <a:spLocks noGrp="1"/>
          </p:cNvSpPr>
          <p:nvPr>
            <p:ph type="sldNum" sz="quarter" idx="12"/>
          </p:nvPr>
        </p:nvSpPr>
        <p:spPr/>
        <p:txBody>
          <a:bodyPr/>
          <a:lstStyle/>
          <a:p>
            <a:fld id="{075B144D-941B-4DFC-AF5F-0416193D12EC}" type="slidenum">
              <a:rPr lang="de-DE" smtClean="0"/>
              <a:t>7</a:t>
            </a:fld>
            <a:endParaRPr lang="de-DE"/>
          </a:p>
        </p:txBody>
      </p:sp>
      <p:sp>
        <p:nvSpPr>
          <p:cNvPr id="7" name="Content Placeholder 2"/>
          <p:cNvSpPr txBox="1">
            <a:spLocks/>
          </p:cNvSpPr>
          <p:nvPr/>
        </p:nvSpPr>
        <p:spPr>
          <a:xfrm>
            <a:off x="6237020" y="1093259"/>
            <a:ext cx="4103958" cy="4230000"/>
          </a:xfrm>
          <a:prstGeom prst="rect">
            <a:avLst/>
          </a:prstGeom>
          <a:noFill/>
        </p:spPr>
        <p:txBody>
          <a:bodyPr vert="horz" lIns="0" tIns="0" rIns="0" bIns="0" rtlCol="0">
            <a:noAutofit/>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r>
              <a:rPr lang="en-IN" dirty="0" smtClean="0"/>
              <a:t>Non-Functional:-</a:t>
            </a:r>
          </a:p>
          <a:p>
            <a:pPr marL="285750" lvl="0" indent="-285750">
              <a:buFont typeface="Arial" panose="020B0604020202020204" pitchFamily="34" charset="0"/>
              <a:buChar char="•"/>
            </a:pPr>
            <a:r>
              <a:rPr lang="en-IN" dirty="0"/>
              <a:t>Performance: </a:t>
            </a:r>
            <a:endParaRPr lang="en-IN" dirty="0" smtClean="0"/>
          </a:p>
          <a:p>
            <a:pPr marL="285750" lvl="0" indent="-285750">
              <a:buFont typeface="Arial" panose="020B0604020202020204" pitchFamily="34" charset="0"/>
              <a:buChar char="•"/>
            </a:pPr>
            <a:r>
              <a:rPr lang="en-IN" dirty="0" smtClean="0"/>
              <a:t>Reliability.</a:t>
            </a:r>
            <a:endParaRPr lang="en-IN" dirty="0"/>
          </a:p>
          <a:p>
            <a:pPr marL="285750" lvl="0" indent="-285750">
              <a:buFont typeface="Arial" panose="020B0604020202020204" pitchFamily="34" charset="0"/>
              <a:buChar char="•"/>
            </a:pPr>
            <a:r>
              <a:rPr lang="en-IN" dirty="0" smtClean="0"/>
              <a:t>Security </a:t>
            </a:r>
          </a:p>
          <a:p>
            <a:pPr marL="285750" lvl="0" indent="-285750">
              <a:buFont typeface="Arial" panose="020B0604020202020204" pitchFamily="34" charset="0"/>
              <a:buChar char="•"/>
            </a:pPr>
            <a:r>
              <a:rPr lang="en-IN" dirty="0" smtClean="0"/>
              <a:t>Usability</a:t>
            </a:r>
          </a:p>
          <a:p>
            <a:pPr marL="285750" lvl="0" indent="-285750">
              <a:buFont typeface="Arial" panose="020B0604020202020204" pitchFamily="34" charset="0"/>
              <a:buChar char="•"/>
            </a:pPr>
            <a:r>
              <a:rPr lang="en-IN" dirty="0" smtClean="0"/>
              <a:t>Scalability </a:t>
            </a:r>
          </a:p>
          <a:p>
            <a:pPr marL="285750" lvl="0" indent="-285750">
              <a:buFont typeface="Arial" panose="020B0604020202020204" pitchFamily="34" charset="0"/>
              <a:buChar char="•"/>
            </a:pPr>
            <a:r>
              <a:rPr lang="en-IN" dirty="0" smtClean="0"/>
              <a:t>Compatibility</a:t>
            </a:r>
          </a:p>
          <a:p>
            <a:pPr marL="285750" lvl="0" indent="-285750">
              <a:buFont typeface="Arial" panose="020B0604020202020204" pitchFamily="34" charset="0"/>
              <a:buChar char="•"/>
            </a:pPr>
            <a:r>
              <a:rPr lang="en-IN" dirty="0" smtClean="0"/>
              <a:t>Accessibility.</a:t>
            </a:r>
            <a:r>
              <a:rPr lang="en-IN" dirty="0"/>
              <a:t> </a:t>
            </a:r>
          </a:p>
          <a:p>
            <a:pPr marL="285750" lvl="0" indent="-285750">
              <a:buFont typeface="Arial" panose="020B0604020202020204" pitchFamily="34" charset="0"/>
              <a:buChar char="•"/>
            </a:pPr>
            <a:r>
              <a:rPr lang="en-IN" dirty="0"/>
              <a:t>Data </a:t>
            </a:r>
            <a:r>
              <a:rPr lang="en-IN" dirty="0" smtClean="0"/>
              <a:t>Privacy</a:t>
            </a:r>
            <a:r>
              <a:rPr lang="en-IN" dirty="0"/>
              <a:t>.</a:t>
            </a:r>
            <a:endParaRPr lang="en-IN" dirty="0"/>
          </a:p>
          <a:p>
            <a:pPr marL="285750" indent="-285750">
              <a:buFont typeface="Arial" panose="020B0604020202020204" pitchFamily="34" charset="0"/>
              <a:buChar char="•"/>
            </a:pPr>
            <a:r>
              <a:rPr lang="en-IN" dirty="0" smtClean="0"/>
              <a:t>Integration</a:t>
            </a:r>
            <a:r>
              <a:rPr lang="en-IN" dirty="0"/>
              <a:t>.</a:t>
            </a:r>
          </a:p>
        </p:txBody>
      </p:sp>
    </p:spTree>
    <p:extLst>
      <p:ext uri="{BB962C8B-B14F-4D97-AF65-F5344CB8AC3E}">
        <p14:creationId xmlns:p14="http://schemas.microsoft.com/office/powerpoint/2010/main" val="284496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Stakeholders:-</a:t>
            </a:r>
            <a:endParaRPr lang="en-IN" dirty="0"/>
          </a:p>
        </p:txBody>
      </p:sp>
      <p:sp>
        <p:nvSpPr>
          <p:cNvPr id="3" name="Content Placeholder 2"/>
          <p:cNvSpPr>
            <a:spLocks noGrp="1"/>
          </p:cNvSpPr>
          <p:nvPr>
            <p:ph idx="1"/>
          </p:nvPr>
        </p:nvSpPr>
        <p:spPr/>
        <p:txBody>
          <a:bodyPr/>
          <a:lstStyle/>
          <a:p>
            <a:pPr lvl="0"/>
            <a:r>
              <a:rPr lang="en-IN" b="1" dirty="0" smtClean="0"/>
              <a:t>First-tier </a:t>
            </a:r>
            <a:r>
              <a:rPr lang="en-IN" b="1" dirty="0"/>
              <a:t>Stakeholders:</a:t>
            </a:r>
          </a:p>
          <a:p>
            <a:r>
              <a:rPr lang="en-IN" dirty="0"/>
              <a:t>Users, development team, product owner and transport providers.</a:t>
            </a:r>
          </a:p>
          <a:p>
            <a:pPr lvl="0"/>
            <a:r>
              <a:rPr lang="en-IN" b="1" dirty="0"/>
              <a:t>Second-tier Stakeholders</a:t>
            </a:r>
            <a:r>
              <a:rPr lang="en-IN" dirty="0"/>
              <a:t>:</a:t>
            </a:r>
          </a:p>
          <a:p>
            <a:r>
              <a:rPr lang="en-IN" dirty="0"/>
              <a:t>Research and analytics firms, local transport authorities, city administrators, environmental organizations, tourism industry, payment service providers, insurance providers, public safety organizations, communities and residents.</a:t>
            </a:r>
          </a:p>
          <a:p>
            <a:endParaRPr lang="en-IN" dirty="0"/>
          </a:p>
        </p:txBody>
      </p:sp>
      <p:sp>
        <p:nvSpPr>
          <p:cNvPr id="4" name="Date Placeholder 3"/>
          <p:cNvSpPr>
            <a:spLocks noGrp="1"/>
          </p:cNvSpPr>
          <p:nvPr>
            <p:ph type="dt" sz="half" idx="10"/>
          </p:nvPr>
        </p:nvSpPr>
        <p:spPr/>
        <p:txBody>
          <a:bodyPr/>
          <a:lstStyle/>
          <a:p>
            <a:r>
              <a:rPr lang="de-DE" smtClean="0"/>
              <a:t>00.00.2020</a:t>
            </a:r>
            <a:endParaRPr lang="de-DE"/>
          </a:p>
        </p:txBody>
      </p:sp>
      <p:sp>
        <p:nvSpPr>
          <p:cNvPr id="5" name="Footer Placeholder 4"/>
          <p:cNvSpPr>
            <a:spLocks noGrp="1"/>
          </p:cNvSpPr>
          <p:nvPr>
            <p:ph type="ftr" sz="quarter" idx="11"/>
          </p:nvPr>
        </p:nvSpPr>
        <p:spPr/>
        <p:txBody>
          <a:bodyPr/>
          <a:lstStyle/>
          <a:p>
            <a:r>
              <a:rPr lang="de-DE" smtClean="0"/>
              <a:t>SRH Unternehmen  –  Max Mustermann</a:t>
            </a:r>
            <a:endParaRPr lang="de-DE"/>
          </a:p>
        </p:txBody>
      </p:sp>
      <p:sp>
        <p:nvSpPr>
          <p:cNvPr id="6" name="Slide Number Placeholder 5"/>
          <p:cNvSpPr>
            <a:spLocks noGrp="1"/>
          </p:cNvSpPr>
          <p:nvPr>
            <p:ph type="sldNum" sz="quarter" idx="12"/>
          </p:nvPr>
        </p:nvSpPr>
        <p:spPr/>
        <p:txBody>
          <a:bodyPr/>
          <a:lstStyle/>
          <a:p>
            <a:fld id="{075B144D-941B-4DFC-AF5F-0416193D12EC}" type="slidenum">
              <a:rPr lang="de-DE" smtClean="0"/>
              <a:t>8</a:t>
            </a:fld>
            <a:endParaRPr lang="de-DE"/>
          </a:p>
        </p:txBody>
      </p:sp>
    </p:spTree>
    <p:extLst>
      <p:ext uri="{BB962C8B-B14F-4D97-AF65-F5344CB8AC3E}">
        <p14:creationId xmlns:p14="http://schemas.microsoft.com/office/powerpoint/2010/main" val="57493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25" y="3129330"/>
            <a:ext cx="5108293" cy="835093"/>
          </a:xfrm>
        </p:spPr>
        <p:txBody>
          <a:bodyPr/>
          <a:lstStyle/>
          <a:p>
            <a:r>
              <a:rPr lang="en-IN" dirty="0" smtClean="0"/>
              <a:t>Prioritisation technique:-</a:t>
            </a:r>
            <a:br>
              <a:rPr lang="en-IN" dirty="0" smtClean="0"/>
            </a:br>
            <a:r>
              <a:rPr lang="en-IN" dirty="0" smtClean="0"/>
              <a:t>MOSCOW</a:t>
            </a:r>
            <a:endParaRPr lang="en-IN" dirty="0"/>
          </a:p>
        </p:txBody>
      </p:sp>
      <p:sp>
        <p:nvSpPr>
          <p:cNvPr id="4" name="Date Placeholder 3"/>
          <p:cNvSpPr>
            <a:spLocks noGrp="1"/>
          </p:cNvSpPr>
          <p:nvPr>
            <p:ph type="dt" sz="half" idx="10"/>
          </p:nvPr>
        </p:nvSpPr>
        <p:spPr/>
        <p:txBody>
          <a:bodyPr/>
          <a:lstStyle/>
          <a:p>
            <a:r>
              <a:rPr lang="de-DE" smtClean="0"/>
              <a:t>00.00.2020</a:t>
            </a:r>
            <a:endParaRPr lang="de-DE"/>
          </a:p>
        </p:txBody>
      </p:sp>
      <p:sp>
        <p:nvSpPr>
          <p:cNvPr id="5" name="Footer Placeholder 4"/>
          <p:cNvSpPr>
            <a:spLocks noGrp="1"/>
          </p:cNvSpPr>
          <p:nvPr>
            <p:ph type="ftr" sz="quarter" idx="11"/>
          </p:nvPr>
        </p:nvSpPr>
        <p:spPr/>
        <p:txBody>
          <a:bodyPr/>
          <a:lstStyle/>
          <a:p>
            <a:r>
              <a:rPr lang="de-DE" smtClean="0"/>
              <a:t>SRH Unternehmen  –  Max Mustermann</a:t>
            </a:r>
            <a:endParaRPr lang="de-DE"/>
          </a:p>
        </p:txBody>
      </p:sp>
      <p:sp>
        <p:nvSpPr>
          <p:cNvPr id="6" name="Slide Number Placeholder 5"/>
          <p:cNvSpPr>
            <a:spLocks noGrp="1"/>
          </p:cNvSpPr>
          <p:nvPr>
            <p:ph type="sldNum" sz="quarter" idx="12"/>
          </p:nvPr>
        </p:nvSpPr>
        <p:spPr/>
        <p:txBody>
          <a:bodyPr/>
          <a:lstStyle/>
          <a:p>
            <a:fld id="{075B144D-941B-4DFC-AF5F-0416193D12EC}" type="slidenum">
              <a:rPr lang="de-DE" smtClean="0"/>
              <a:t>9</a:t>
            </a:fld>
            <a:endParaRPr lang="de-DE"/>
          </a:p>
        </p:txBody>
      </p:sp>
      <p:pic>
        <p:nvPicPr>
          <p:cNvPr id="1026" name="Picture 2" descr="MicrosoftTeams-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256" y="1110873"/>
            <a:ext cx="5128552" cy="507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644459"/>
      </p:ext>
    </p:extLst>
  </p:cSld>
  <p:clrMapOvr>
    <a:masterClrMapping/>
  </p:clrMapOvr>
</p:sld>
</file>

<file path=ppt/theme/theme1.xml><?xml version="1.0" encoding="utf-8"?>
<a:theme xmlns:a="http://schemas.openxmlformats.org/drawingml/2006/main" name="SRH">
  <a:themeElements>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fontScheme name="SRH">
      <a:majorFont>
        <a:latin typeface="SRH Display"/>
        <a:ea typeface=""/>
        <a:cs typeface=""/>
      </a:majorFont>
      <a:minorFont>
        <a:latin typeface="SR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extraClrScheme>
    <a:extraClrScheme>
      <a:clrScheme name="SRH Gesundheit">
        <a:dk1>
          <a:srgbClr val="575756"/>
        </a:dk1>
        <a:lt1>
          <a:sysClr val="window" lastClr="FFFFFF"/>
        </a:lt1>
        <a:dk2>
          <a:srgbClr val="35B4A0"/>
        </a:dk2>
        <a:lt2>
          <a:srgbClr val="AAA39D"/>
        </a:lt2>
        <a:accent1>
          <a:srgbClr val="00699A"/>
        </a:accent1>
        <a:accent2>
          <a:srgbClr val="CA007F"/>
        </a:accent2>
        <a:accent3>
          <a:srgbClr val="78C8D2"/>
        </a:accent3>
        <a:accent4>
          <a:srgbClr val="0D3A5D"/>
        </a:accent4>
        <a:accent5>
          <a:srgbClr val="DF4807"/>
        </a:accent5>
        <a:accent6>
          <a:srgbClr val="FCC61E"/>
        </a:accent6>
        <a:hlink>
          <a:srgbClr val="000000"/>
        </a:hlink>
        <a:folHlink>
          <a:srgbClr val="000000"/>
        </a:folHlink>
      </a:clrScheme>
    </a:extraClrScheme>
    <a:extraClrScheme>
      <a:clrScheme name="SRH Holding">
        <a:dk1>
          <a:srgbClr val="575756"/>
        </a:dk1>
        <a:lt1>
          <a:sysClr val="window" lastClr="FFFFFF"/>
        </a:lt1>
        <a:dk2>
          <a:srgbClr val="00699A"/>
        </a:dk2>
        <a:lt2>
          <a:srgbClr val="AAA39D"/>
        </a:lt2>
        <a:accent1>
          <a:srgbClr val="AAA39D"/>
        </a:accent1>
        <a:accent2>
          <a:srgbClr val="DF4807"/>
        </a:accent2>
        <a:accent3>
          <a:srgbClr val="575756"/>
        </a:accent3>
        <a:accent4>
          <a:srgbClr val="FCC61E"/>
        </a:accent4>
        <a:accent5>
          <a:srgbClr val="78C8D2"/>
        </a:accent5>
        <a:accent6>
          <a:srgbClr val="0D3A5D"/>
        </a:accent6>
        <a:hlink>
          <a:srgbClr val="000000"/>
        </a:hlink>
        <a:folHlink>
          <a:srgbClr val="000000"/>
        </a:folHlink>
      </a:clrScheme>
    </a:extraClrScheme>
    <a:extraClrScheme>
      <a:clrScheme name="SRH ServicePartner">
        <a:dk1>
          <a:srgbClr val="575756"/>
        </a:dk1>
        <a:lt1>
          <a:sysClr val="window" lastClr="FFFFFF"/>
        </a:lt1>
        <a:dk2>
          <a:srgbClr val="9C0C35"/>
        </a:dk2>
        <a:lt2>
          <a:srgbClr val="AAA39D"/>
        </a:lt2>
        <a:accent1>
          <a:srgbClr val="AAA39D"/>
        </a:accent1>
        <a:accent2>
          <a:srgbClr val="35B4A0"/>
        </a:accent2>
        <a:accent3>
          <a:srgbClr val="575756"/>
        </a:accent3>
        <a:accent4>
          <a:srgbClr val="0D3A5D"/>
        </a:accent4>
        <a:accent5>
          <a:srgbClr val="DF4807"/>
        </a:accent5>
        <a:accent6>
          <a:srgbClr val="00699A"/>
        </a:accent6>
        <a:hlink>
          <a:srgbClr val="000000"/>
        </a:hlink>
        <a:folHlink>
          <a:srgbClr val="000000"/>
        </a:folHlink>
      </a:clrScheme>
    </a:extraClrScheme>
  </a:extraClrSchemeLst>
  <a:custClrLst>
    <a:custClr name="SRH ORANGE">
      <a:srgbClr val="DF4807"/>
    </a:custClr>
    <a:custClr name="SRH WARM GREY">
      <a:srgbClr val="AAA39D"/>
    </a:custClr>
    <a:custClr name="SRH BLUE">
      <a:srgbClr val="00699A"/>
    </a:custClr>
    <a:custClr name="SRH SUN YELLOW">
      <a:srgbClr val="FCC61E"/>
    </a:custClr>
    <a:custClr name="SRH Fresh Mint">
      <a:srgbClr val="35B4A0"/>
    </a:custClr>
    <a:custClr name="SRH SWEET BERRY">
      <a:srgbClr val="CA007F"/>
    </a:custClr>
    <a:custClr name="WHITE">
      <a:srgbClr val="FFFFFF"/>
    </a:custClr>
    <a:custClr name="WHITE ">
      <a:srgbClr val="FFFFFF"/>
    </a:custClr>
    <a:custClr name="WHITE ">
      <a:srgbClr val="FFFFFF"/>
    </a:custClr>
    <a:custClr name="WHITE ">
      <a:srgbClr val="FFFFFF"/>
    </a:custClr>
    <a:custClr name="SRH PASSION RED">
      <a:srgbClr val="9C0C35"/>
    </a:custClr>
    <a:custClr name="SRH SMOKEY BLACK">
      <a:srgbClr val="575756"/>
    </a:custClr>
    <a:custClr name="SRH CALM OCEAN">
      <a:srgbClr val="78C8D2"/>
    </a:custClr>
    <a:custClr name="SRH MIDNIGHT BLUE">
      <a:srgbClr val="0D3A5D"/>
    </a:custClr>
    <a:custClr name="SRH DEEP BLUE">
      <a:srgbClr val="021E30"/>
    </a:custClr>
    <a:custClr name=" SRH Text ">
      <a:srgbClr val="575756"/>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E732FDFFC8424A9601417D8136629A" ma:contentTypeVersion="0" ma:contentTypeDescription="Create a new document." ma:contentTypeScope="" ma:versionID="dd4b011c713f562ad9545e77c9188eac">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3827CA-3726-416A-8C28-8C848080F9F8}">
  <ds:schemaRefs>
    <ds:schemaRef ds:uri="http://schemas.microsoft.com/sharepoint/v3/contenttype/forms"/>
  </ds:schemaRefs>
</ds:datastoreItem>
</file>

<file path=customXml/itemProps2.xml><?xml version="1.0" encoding="utf-8"?>
<ds:datastoreItem xmlns:ds="http://schemas.openxmlformats.org/officeDocument/2006/customXml" ds:itemID="{9F03FC99-D934-4D2F-911A-517084162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745</TotalTime>
  <Words>567</Words>
  <Application>Microsoft Office PowerPoint</Application>
  <PresentationFormat>Widescreen</PresentationFormat>
  <Paragraphs>110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SRH Headline</vt:lpstr>
      <vt:lpstr>SRH Text</vt:lpstr>
      <vt:lpstr>SRH</vt:lpstr>
      <vt:lpstr>Arial</vt:lpstr>
      <vt:lpstr>SRH</vt:lpstr>
      <vt:lpstr>Transportation App : GoRoute   Presented By, Adith Adithya PK Mahesh Nidugula Alan K Mathew Vendant Zalke  </vt:lpstr>
      <vt:lpstr>Introduction</vt:lpstr>
      <vt:lpstr>User Research</vt:lpstr>
      <vt:lpstr>Problem Space</vt:lpstr>
      <vt:lpstr>Problem Space</vt:lpstr>
      <vt:lpstr>Requirements:-</vt:lpstr>
      <vt:lpstr>Task Analysis</vt:lpstr>
      <vt:lpstr>Stakeholders:-</vt:lpstr>
      <vt:lpstr>Prioritisation technique:- MOSCOW</vt:lpstr>
      <vt:lpstr>LO FI WIREFRAME</vt:lpstr>
      <vt:lpstr>LO FI WIREFRAME</vt:lpstr>
      <vt:lpstr>User Flow:-</vt:lpstr>
      <vt:lpstr>References:-</vt:lpstr>
      <vt:lpstr>Thankyou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Henrike Voelker</dc:creator>
  <cp:lastModifiedBy>VEDANT ZALKE</cp:lastModifiedBy>
  <cp:revision>268</cp:revision>
  <dcterms:created xsi:type="dcterms:W3CDTF">2020-06-05T16:20:53Z</dcterms:created>
  <dcterms:modified xsi:type="dcterms:W3CDTF">2023-07-14T21:45:34Z</dcterms:modified>
</cp:coreProperties>
</file>